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10"/>
  </p:notesMasterIdLst>
  <p:sldIdLst>
    <p:sldId id="270" r:id="rId2"/>
    <p:sldId id="272" r:id="rId3"/>
    <p:sldId id="267" r:id="rId4"/>
    <p:sldId id="273" r:id="rId5"/>
    <p:sldId id="261" r:id="rId6"/>
    <p:sldId id="268" r:id="rId7"/>
    <p:sldId id="264" r:id="rId8"/>
    <p:sldId id="266" r:id="rId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5406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37CCA77-DE06-4E02-BEAE-0EA8960F63A9}" v="55" dt="2024-10-07T16:16:48.47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2069" autoAdjust="0"/>
    <p:restoredTop sz="94118" autoAdjust="0"/>
  </p:normalViewPr>
  <p:slideViewPr>
    <p:cSldViewPr snapToGrid="0">
      <p:cViewPr varScale="1">
        <p:scale>
          <a:sx n="104" d="100"/>
          <a:sy n="104" d="100"/>
        </p:scale>
        <p:origin x="2028" y="10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6"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5" Type="http://schemas.microsoft.com/office/2016/11/relationships/changesInfo" Target="changesInfos/changesInfo1.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George Krupkin" userId="42a58c7f-3deb-4094-b335-d1cc5410b8ed" providerId="ADAL" clId="{537CCA77-DE06-4E02-BEAE-0EA8960F63A9}"/>
    <pc:docChg chg="undo redo custSel addSld delSld modSld sldOrd">
      <pc:chgData name="George Krupkin" userId="42a58c7f-3deb-4094-b335-d1cc5410b8ed" providerId="ADAL" clId="{537CCA77-DE06-4E02-BEAE-0EA8960F63A9}" dt="2024-10-07T16:47:02.166" v="4573" actId="14100"/>
      <pc:docMkLst>
        <pc:docMk/>
      </pc:docMkLst>
      <pc:sldChg chg="addSp delSp modSp mod">
        <pc:chgData name="George Krupkin" userId="42a58c7f-3deb-4094-b335-d1cc5410b8ed" providerId="ADAL" clId="{537CCA77-DE06-4E02-BEAE-0EA8960F63A9}" dt="2024-10-04T16:14:24.112" v="1364" actId="20577"/>
        <pc:sldMkLst>
          <pc:docMk/>
          <pc:sldMk cId="2610253401" sldId="261"/>
        </pc:sldMkLst>
        <pc:spChg chg="add del mod">
          <ac:chgData name="George Krupkin" userId="42a58c7f-3deb-4094-b335-d1cc5410b8ed" providerId="ADAL" clId="{537CCA77-DE06-4E02-BEAE-0EA8960F63A9}" dt="2024-10-04T16:14:24.112" v="1364" actId="20577"/>
          <ac:spMkLst>
            <pc:docMk/>
            <pc:sldMk cId="2610253401" sldId="261"/>
            <ac:spMk id="3" creationId="{ABCFC2C9-9AAB-E5E3-DBE4-C925CED351A7}"/>
          </ac:spMkLst>
        </pc:spChg>
        <pc:spChg chg="add del mod">
          <ac:chgData name="George Krupkin" userId="42a58c7f-3deb-4094-b335-d1cc5410b8ed" providerId="ADAL" clId="{537CCA77-DE06-4E02-BEAE-0EA8960F63A9}" dt="2024-10-04T15:14:37.579" v="427" actId="478"/>
          <ac:spMkLst>
            <pc:docMk/>
            <pc:sldMk cId="2610253401" sldId="261"/>
            <ac:spMk id="4" creationId="{A88FA9C5-7CBF-FDF8-E57C-3C274A09FF82}"/>
          </ac:spMkLst>
        </pc:spChg>
        <pc:spChg chg="mod">
          <ac:chgData name="George Krupkin" userId="42a58c7f-3deb-4094-b335-d1cc5410b8ed" providerId="ADAL" clId="{537CCA77-DE06-4E02-BEAE-0EA8960F63A9}" dt="2024-10-04T16:09:08.685" v="902" actId="20577"/>
          <ac:spMkLst>
            <pc:docMk/>
            <pc:sldMk cId="2610253401" sldId="261"/>
            <ac:spMk id="8" creationId="{CB029E43-D1B0-A27F-4B8C-1B075A421082}"/>
          </ac:spMkLst>
        </pc:spChg>
        <pc:spChg chg="del">
          <ac:chgData name="George Krupkin" userId="42a58c7f-3deb-4094-b335-d1cc5410b8ed" providerId="ADAL" clId="{537CCA77-DE06-4E02-BEAE-0EA8960F63A9}" dt="2024-10-04T15:14:26.683" v="421" actId="478"/>
          <ac:spMkLst>
            <pc:docMk/>
            <pc:sldMk cId="2610253401" sldId="261"/>
            <ac:spMk id="15" creationId="{1799E333-17CC-1EAC-7252-498E31C028F3}"/>
          </ac:spMkLst>
        </pc:spChg>
        <pc:graphicFrameChg chg="del mod">
          <ac:chgData name="George Krupkin" userId="42a58c7f-3deb-4094-b335-d1cc5410b8ed" providerId="ADAL" clId="{537CCA77-DE06-4E02-BEAE-0EA8960F63A9}" dt="2024-10-04T15:57:03.501" v="474" actId="478"/>
          <ac:graphicFrameMkLst>
            <pc:docMk/>
            <pc:sldMk cId="2610253401" sldId="261"/>
            <ac:graphicFrameMk id="7" creationId="{EAF49950-C39F-6A3B-E356-4FD6989250BB}"/>
          </ac:graphicFrameMkLst>
        </pc:graphicFrameChg>
        <pc:picChg chg="add del mod">
          <ac:chgData name="George Krupkin" userId="42a58c7f-3deb-4094-b335-d1cc5410b8ed" providerId="ADAL" clId="{537CCA77-DE06-4E02-BEAE-0EA8960F63A9}" dt="2024-10-04T15:14:39.675" v="428" actId="478"/>
          <ac:picMkLst>
            <pc:docMk/>
            <pc:sldMk cId="2610253401" sldId="261"/>
            <ac:picMk id="5" creationId="{180CC1D6-D2D4-9234-91B4-39A0E8D93D01}"/>
          </ac:picMkLst>
        </pc:picChg>
        <pc:picChg chg="add del mod">
          <ac:chgData name="George Krupkin" userId="42a58c7f-3deb-4094-b335-d1cc5410b8ed" providerId="ADAL" clId="{537CCA77-DE06-4E02-BEAE-0EA8960F63A9}" dt="2024-10-04T15:14:31.962" v="424" actId="478"/>
          <ac:picMkLst>
            <pc:docMk/>
            <pc:sldMk cId="2610253401" sldId="261"/>
            <ac:picMk id="6" creationId="{17186871-A8CB-40CB-C046-975129479424}"/>
          </ac:picMkLst>
        </pc:picChg>
        <pc:picChg chg="mod">
          <ac:chgData name="George Krupkin" userId="42a58c7f-3deb-4094-b335-d1cc5410b8ed" providerId="ADAL" clId="{537CCA77-DE06-4E02-BEAE-0EA8960F63A9}" dt="2024-10-04T16:09:02.582" v="888" actId="1076"/>
          <ac:picMkLst>
            <pc:docMk/>
            <pc:sldMk cId="2610253401" sldId="261"/>
            <ac:picMk id="9" creationId="{64904BFD-9543-42C3-461A-E260039378A8}"/>
          </ac:picMkLst>
        </pc:picChg>
        <pc:picChg chg="add del mod modCrop">
          <ac:chgData name="George Krupkin" userId="42a58c7f-3deb-4094-b335-d1cc5410b8ed" providerId="ADAL" clId="{537CCA77-DE06-4E02-BEAE-0EA8960F63A9}" dt="2024-10-04T15:58:24.352" v="483" actId="21"/>
          <ac:picMkLst>
            <pc:docMk/>
            <pc:sldMk cId="2610253401" sldId="261"/>
            <ac:picMk id="11" creationId="{48B3D188-BE61-2462-AE3C-D6429B224976}"/>
          </ac:picMkLst>
        </pc:picChg>
        <pc:picChg chg="add mod">
          <ac:chgData name="George Krupkin" userId="42a58c7f-3deb-4094-b335-d1cc5410b8ed" providerId="ADAL" clId="{537CCA77-DE06-4E02-BEAE-0EA8960F63A9}" dt="2024-10-04T16:00:52.491" v="512" actId="962"/>
          <ac:picMkLst>
            <pc:docMk/>
            <pc:sldMk cId="2610253401" sldId="261"/>
            <ac:picMk id="13" creationId="{27C905DA-710C-63F4-77C9-24FE4B541818}"/>
          </ac:picMkLst>
        </pc:picChg>
      </pc:sldChg>
      <pc:sldChg chg="addSp delSp modSp mod ord delAnim">
        <pc:chgData name="George Krupkin" userId="42a58c7f-3deb-4094-b335-d1cc5410b8ed" providerId="ADAL" clId="{537CCA77-DE06-4E02-BEAE-0EA8960F63A9}" dt="2024-10-07T16:08:25.190" v="3696" actId="20577"/>
        <pc:sldMkLst>
          <pc:docMk/>
          <pc:sldMk cId="3025103936" sldId="264"/>
        </pc:sldMkLst>
        <pc:spChg chg="mod">
          <ac:chgData name="George Krupkin" userId="42a58c7f-3deb-4094-b335-d1cc5410b8ed" providerId="ADAL" clId="{537CCA77-DE06-4E02-BEAE-0EA8960F63A9}" dt="2024-10-07T15:43:29.449" v="1957" actId="20577"/>
          <ac:spMkLst>
            <pc:docMk/>
            <pc:sldMk cId="3025103936" sldId="264"/>
            <ac:spMk id="3" creationId="{FEF41E0B-43A6-B55D-4722-31187B37744D}"/>
          </ac:spMkLst>
        </pc:spChg>
        <pc:spChg chg="del">
          <ac:chgData name="George Krupkin" userId="42a58c7f-3deb-4094-b335-d1cc5410b8ed" providerId="ADAL" clId="{537CCA77-DE06-4E02-BEAE-0EA8960F63A9}" dt="2024-10-07T15:37:08.409" v="1849" actId="478"/>
          <ac:spMkLst>
            <pc:docMk/>
            <pc:sldMk cId="3025103936" sldId="264"/>
            <ac:spMk id="5" creationId="{869E7893-5EB5-BD23-015F-FB815A4C1A84}"/>
          </ac:spMkLst>
        </pc:spChg>
        <pc:spChg chg="del">
          <ac:chgData name="George Krupkin" userId="42a58c7f-3deb-4094-b335-d1cc5410b8ed" providerId="ADAL" clId="{537CCA77-DE06-4E02-BEAE-0EA8960F63A9}" dt="2024-10-07T15:37:08.409" v="1849" actId="478"/>
          <ac:spMkLst>
            <pc:docMk/>
            <pc:sldMk cId="3025103936" sldId="264"/>
            <ac:spMk id="10" creationId="{133B473D-B8B7-1864-2459-93C2B3120E27}"/>
          </ac:spMkLst>
        </pc:spChg>
        <pc:spChg chg="add mod">
          <ac:chgData name="George Krupkin" userId="42a58c7f-3deb-4094-b335-d1cc5410b8ed" providerId="ADAL" clId="{537CCA77-DE06-4E02-BEAE-0EA8960F63A9}" dt="2024-10-07T15:51:57.748" v="2825" actId="20577"/>
          <ac:spMkLst>
            <pc:docMk/>
            <pc:sldMk cId="3025103936" sldId="264"/>
            <ac:spMk id="12" creationId="{8B76F73A-A3C9-40C3-706C-BD7CCA66E4A8}"/>
          </ac:spMkLst>
        </pc:spChg>
        <pc:spChg chg="add mod">
          <ac:chgData name="George Krupkin" userId="42a58c7f-3deb-4094-b335-d1cc5410b8ed" providerId="ADAL" clId="{537CCA77-DE06-4E02-BEAE-0EA8960F63A9}" dt="2024-10-07T16:08:25.190" v="3696" actId="20577"/>
          <ac:spMkLst>
            <pc:docMk/>
            <pc:sldMk cId="3025103936" sldId="264"/>
            <ac:spMk id="13" creationId="{13E07C8B-92FB-C9A1-587E-24E577BC186A}"/>
          </ac:spMkLst>
        </pc:spChg>
        <pc:picChg chg="del">
          <ac:chgData name="George Krupkin" userId="42a58c7f-3deb-4094-b335-d1cc5410b8ed" providerId="ADAL" clId="{537CCA77-DE06-4E02-BEAE-0EA8960F63A9}" dt="2024-10-07T15:37:08.409" v="1849" actId="478"/>
          <ac:picMkLst>
            <pc:docMk/>
            <pc:sldMk cId="3025103936" sldId="264"/>
            <ac:picMk id="2" creationId="{B7984033-2B29-7B83-998A-A9EDC3C33EFE}"/>
          </ac:picMkLst>
        </pc:picChg>
        <pc:picChg chg="del">
          <ac:chgData name="George Krupkin" userId="42a58c7f-3deb-4094-b335-d1cc5410b8ed" providerId="ADAL" clId="{537CCA77-DE06-4E02-BEAE-0EA8960F63A9}" dt="2024-10-07T15:37:08.409" v="1849" actId="478"/>
          <ac:picMkLst>
            <pc:docMk/>
            <pc:sldMk cId="3025103936" sldId="264"/>
            <ac:picMk id="6" creationId="{D9C8AE3E-64F1-2A42-2CDF-D10FE760E935}"/>
          </ac:picMkLst>
        </pc:picChg>
        <pc:picChg chg="add mod">
          <ac:chgData name="George Krupkin" userId="42a58c7f-3deb-4094-b335-d1cc5410b8ed" providerId="ADAL" clId="{537CCA77-DE06-4E02-BEAE-0EA8960F63A9}" dt="2024-10-07T15:44:14.896" v="1967" actId="1076"/>
          <ac:picMkLst>
            <pc:docMk/>
            <pc:sldMk cId="3025103936" sldId="264"/>
            <ac:picMk id="7" creationId="{9893A0B7-6BF5-C399-05C7-0BB282DCC4A6}"/>
          </ac:picMkLst>
        </pc:picChg>
        <pc:picChg chg="add mod">
          <ac:chgData name="George Krupkin" userId="42a58c7f-3deb-4094-b335-d1cc5410b8ed" providerId="ADAL" clId="{537CCA77-DE06-4E02-BEAE-0EA8960F63A9}" dt="2024-10-07T15:44:21.158" v="1969" actId="14100"/>
          <ac:picMkLst>
            <pc:docMk/>
            <pc:sldMk cId="3025103936" sldId="264"/>
            <ac:picMk id="11" creationId="{1B0AA0F9-30EA-D43B-032F-6D51BE528606}"/>
          </ac:picMkLst>
        </pc:picChg>
      </pc:sldChg>
      <pc:sldChg chg="addSp delSp modSp mod delAnim">
        <pc:chgData name="George Krupkin" userId="42a58c7f-3deb-4094-b335-d1cc5410b8ed" providerId="ADAL" clId="{537CCA77-DE06-4E02-BEAE-0EA8960F63A9}" dt="2024-10-07T16:27:29.314" v="4570" actId="20577"/>
        <pc:sldMkLst>
          <pc:docMk/>
          <pc:sldMk cId="145845389" sldId="266"/>
        </pc:sldMkLst>
        <pc:spChg chg="add del mod">
          <ac:chgData name="George Krupkin" userId="42a58c7f-3deb-4094-b335-d1cc5410b8ed" providerId="ADAL" clId="{537CCA77-DE06-4E02-BEAE-0EA8960F63A9}" dt="2024-10-07T16:23:24.805" v="4388" actId="1076"/>
          <ac:spMkLst>
            <pc:docMk/>
            <pc:sldMk cId="145845389" sldId="266"/>
            <ac:spMk id="3" creationId="{7C8AD115-4CDB-0C5F-242A-F592CADE35A7}"/>
          </ac:spMkLst>
        </pc:spChg>
        <pc:spChg chg="mod">
          <ac:chgData name="George Krupkin" userId="42a58c7f-3deb-4094-b335-d1cc5410b8ed" providerId="ADAL" clId="{537CCA77-DE06-4E02-BEAE-0EA8960F63A9}" dt="2024-10-07T16:09:01.011" v="3746" actId="255"/>
          <ac:spMkLst>
            <pc:docMk/>
            <pc:sldMk cId="145845389" sldId="266"/>
            <ac:spMk id="8" creationId="{CF4D1908-25E7-1C0A-6E89-F91149E18451}"/>
          </ac:spMkLst>
        </pc:spChg>
        <pc:spChg chg="add mod">
          <ac:chgData name="George Krupkin" userId="42a58c7f-3deb-4094-b335-d1cc5410b8ed" providerId="ADAL" clId="{537CCA77-DE06-4E02-BEAE-0EA8960F63A9}" dt="2024-10-07T16:27:29.314" v="4570" actId="20577"/>
          <ac:spMkLst>
            <pc:docMk/>
            <pc:sldMk cId="145845389" sldId="266"/>
            <ac:spMk id="11" creationId="{471C46B3-034B-5415-38D1-98809B139A5E}"/>
          </ac:spMkLst>
        </pc:spChg>
        <pc:spChg chg="del">
          <ac:chgData name="George Krupkin" userId="42a58c7f-3deb-4094-b335-d1cc5410b8ed" providerId="ADAL" clId="{537CCA77-DE06-4E02-BEAE-0EA8960F63A9}" dt="2024-10-04T16:06:01.775" v="826" actId="478"/>
          <ac:spMkLst>
            <pc:docMk/>
            <pc:sldMk cId="145845389" sldId="266"/>
            <ac:spMk id="11" creationId="{D5CA8517-7A98-1354-1027-80FF6BC102D0}"/>
          </ac:spMkLst>
        </pc:spChg>
        <pc:graphicFrameChg chg="add del mod">
          <ac:chgData name="George Krupkin" userId="42a58c7f-3deb-4094-b335-d1cc5410b8ed" providerId="ADAL" clId="{537CCA77-DE06-4E02-BEAE-0EA8960F63A9}" dt="2024-10-07T14:49:02.041" v="1468" actId="478"/>
          <ac:graphicFrameMkLst>
            <pc:docMk/>
            <pc:sldMk cId="145845389" sldId="266"/>
            <ac:graphicFrameMk id="6" creationId="{E21243F9-E0A3-09B2-E042-C02390D95027}"/>
          </ac:graphicFrameMkLst>
        </pc:graphicFrameChg>
        <pc:picChg chg="add del mod modCrop">
          <ac:chgData name="George Krupkin" userId="42a58c7f-3deb-4094-b335-d1cc5410b8ed" providerId="ADAL" clId="{537CCA77-DE06-4E02-BEAE-0EA8960F63A9}" dt="2024-10-07T14:48:26.032" v="1465" actId="478"/>
          <ac:picMkLst>
            <pc:docMk/>
            <pc:sldMk cId="145845389" sldId="266"/>
            <ac:picMk id="5" creationId="{A28DF0F8-2BDA-637A-6B04-1A198242D4D9}"/>
          </ac:picMkLst>
        </pc:picChg>
        <pc:picChg chg="del">
          <ac:chgData name="George Krupkin" userId="42a58c7f-3deb-4094-b335-d1cc5410b8ed" providerId="ADAL" clId="{537CCA77-DE06-4E02-BEAE-0EA8960F63A9}" dt="2024-10-04T16:05:39.315" v="809" actId="478"/>
          <ac:picMkLst>
            <pc:docMk/>
            <pc:sldMk cId="145845389" sldId="266"/>
            <ac:picMk id="7" creationId="{BCDE980D-8F69-614C-499E-6F50321A6389}"/>
          </ac:picMkLst>
        </pc:picChg>
        <pc:picChg chg="mod">
          <ac:chgData name="George Krupkin" userId="42a58c7f-3deb-4094-b335-d1cc5410b8ed" providerId="ADAL" clId="{537CCA77-DE06-4E02-BEAE-0EA8960F63A9}" dt="2024-10-07T16:15:00.173" v="3909" actId="1076"/>
          <ac:picMkLst>
            <pc:docMk/>
            <pc:sldMk cId="145845389" sldId="266"/>
            <ac:picMk id="9" creationId="{71AAA611-45BC-E239-5109-71C063396314}"/>
          </ac:picMkLst>
        </pc:picChg>
        <pc:picChg chg="add mod">
          <ac:chgData name="George Krupkin" userId="42a58c7f-3deb-4094-b335-d1cc5410b8ed" providerId="ADAL" clId="{537CCA77-DE06-4E02-BEAE-0EA8960F63A9}" dt="2024-10-07T16:21:49.025" v="4356" actId="14100"/>
          <ac:picMkLst>
            <pc:docMk/>
            <pc:sldMk cId="145845389" sldId="266"/>
            <ac:picMk id="10" creationId="{5382A2E7-4C2E-5867-76DB-97DC3258864C}"/>
          </ac:picMkLst>
        </pc:picChg>
        <pc:picChg chg="del">
          <ac:chgData name="George Krupkin" userId="42a58c7f-3deb-4094-b335-d1cc5410b8ed" providerId="ADAL" clId="{537CCA77-DE06-4E02-BEAE-0EA8960F63A9}" dt="2024-10-04T16:05:39.315" v="809" actId="478"/>
          <ac:picMkLst>
            <pc:docMk/>
            <pc:sldMk cId="145845389" sldId="266"/>
            <ac:picMk id="10" creationId="{B0ED227B-5728-B072-8A1E-51D12D370679}"/>
          </ac:picMkLst>
        </pc:picChg>
      </pc:sldChg>
      <pc:sldChg chg="addSp delSp modSp mod ord delAnim">
        <pc:chgData name="George Krupkin" userId="42a58c7f-3deb-4094-b335-d1cc5410b8ed" providerId="ADAL" clId="{537CCA77-DE06-4E02-BEAE-0EA8960F63A9}" dt="2024-10-07T16:07:40.568" v="3682" actId="20577"/>
        <pc:sldMkLst>
          <pc:docMk/>
          <pc:sldMk cId="3992372904" sldId="267"/>
        </pc:sldMkLst>
        <pc:spChg chg="add mod">
          <ac:chgData name="George Krupkin" userId="42a58c7f-3deb-4094-b335-d1cc5410b8ed" providerId="ADAL" clId="{537CCA77-DE06-4E02-BEAE-0EA8960F63A9}" dt="2024-10-07T16:07:40.568" v="3682" actId="20577"/>
          <ac:spMkLst>
            <pc:docMk/>
            <pc:sldMk cId="3992372904" sldId="267"/>
            <ac:spMk id="7" creationId="{ED4A9B07-5339-EC83-0CBD-49AB24FC2780}"/>
          </ac:spMkLst>
        </pc:spChg>
        <pc:spChg chg="mod">
          <ac:chgData name="George Krupkin" userId="42a58c7f-3deb-4094-b335-d1cc5410b8ed" providerId="ADAL" clId="{537CCA77-DE06-4E02-BEAE-0EA8960F63A9}" dt="2024-10-07T15:26:27.761" v="1522" actId="20577"/>
          <ac:spMkLst>
            <pc:docMk/>
            <pc:sldMk cId="3992372904" sldId="267"/>
            <ac:spMk id="8" creationId="{771D96DA-86F4-1A14-92CB-2AB221EB377D}"/>
          </ac:spMkLst>
        </pc:spChg>
        <pc:spChg chg="del">
          <ac:chgData name="George Krupkin" userId="42a58c7f-3deb-4094-b335-d1cc5410b8ed" providerId="ADAL" clId="{537CCA77-DE06-4E02-BEAE-0EA8960F63A9}" dt="2024-10-07T14:54:50.138" v="1469" actId="478"/>
          <ac:spMkLst>
            <pc:docMk/>
            <pc:sldMk cId="3992372904" sldId="267"/>
            <ac:spMk id="13" creationId="{AF9D6EF1-9745-3352-3374-E82416B0456E}"/>
          </ac:spMkLst>
        </pc:spChg>
        <pc:spChg chg="del">
          <ac:chgData name="George Krupkin" userId="42a58c7f-3deb-4094-b335-d1cc5410b8ed" providerId="ADAL" clId="{537CCA77-DE06-4E02-BEAE-0EA8960F63A9}" dt="2024-10-07T14:54:50.138" v="1469" actId="478"/>
          <ac:spMkLst>
            <pc:docMk/>
            <pc:sldMk cId="3992372904" sldId="267"/>
            <ac:spMk id="14" creationId="{F683E529-E63C-9CD1-3C03-35959341EB44}"/>
          </ac:spMkLst>
        </pc:spChg>
        <pc:picChg chg="del">
          <ac:chgData name="George Krupkin" userId="42a58c7f-3deb-4094-b335-d1cc5410b8ed" providerId="ADAL" clId="{537CCA77-DE06-4E02-BEAE-0EA8960F63A9}" dt="2024-10-07T14:54:50.138" v="1469" actId="478"/>
          <ac:picMkLst>
            <pc:docMk/>
            <pc:sldMk cId="3992372904" sldId="267"/>
            <ac:picMk id="3" creationId="{3EF6AB61-38FF-05DD-3CFB-873731228DD6}"/>
          </ac:picMkLst>
        </pc:picChg>
        <pc:picChg chg="del">
          <ac:chgData name="George Krupkin" userId="42a58c7f-3deb-4094-b335-d1cc5410b8ed" providerId="ADAL" clId="{537CCA77-DE06-4E02-BEAE-0EA8960F63A9}" dt="2024-10-07T14:54:50.138" v="1469" actId="478"/>
          <ac:picMkLst>
            <pc:docMk/>
            <pc:sldMk cId="3992372904" sldId="267"/>
            <ac:picMk id="4" creationId="{037F0274-8ED3-6699-A574-168927ECDDF8}"/>
          </ac:picMkLst>
        </pc:picChg>
        <pc:picChg chg="add mod">
          <ac:chgData name="George Krupkin" userId="42a58c7f-3deb-4094-b335-d1cc5410b8ed" providerId="ADAL" clId="{537CCA77-DE06-4E02-BEAE-0EA8960F63A9}" dt="2024-10-07T15:24:10.439" v="1473" actId="962"/>
          <ac:picMkLst>
            <pc:docMk/>
            <pc:sldMk cId="3992372904" sldId="267"/>
            <ac:picMk id="6" creationId="{FFA306E1-63D4-7280-E2F2-25094B538F9B}"/>
          </ac:picMkLst>
        </pc:picChg>
      </pc:sldChg>
      <pc:sldChg chg="addSp delSp modSp mod ord delAnim">
        <pc:chgData name="George Krupkin" userId="42a58c7f-3deb-4094-b335-d1cc5410b8ed" providerId="ADAL" clId="{537CCA77-DE06-4E02-BEAE-0EA8960F63A9}" dt="2024-10-07T16:08:13.182" v="3690"/>
        <pc:sldMkLst>
          <pc:docMk/>
          <pc:sldMk cId="2034009350" sldId="268"/>
        </pc:sldMkLst>
        <pc:spChg chg="del">
          <ac:chgData name="George Krupkin" userId="42a58c7f-3deb-4094-b335-d1cc5410b8ed" providerId="ADAL" clId="{537CCA77-DE06-4E02-BEAE-0EA8960F63A9}" dt="2024-10-07T14:55:24.175" v="1470" actId="478"/>
          <ac:spMkLst>
            <pc:docMk/>
            <pc:sldMk cId="2034009350" sldId="268"/>
            <ac:spMk id="5" creationId="{441DFD46-B599-8A27-4EBC-A84D100F640A}"/>
          </ac:spMkLst>
        </pc:spChg>
        <pc:spChg chg="add mod">
          <ac:chgData name="George Krupkin" userId="42a58c7f-3deb-4094-b335-d1cc5410b8ed" providerId="ADAL" clId="{537CCA77-DE06-4E02-BEAE-0EA8960F63A9}" dt="2024-10-07T16:03:51.791" v="3506" actId="207"/>
          <ac:spMkLst>
            <pc:docMk/>
            <pc:sldMk cId="2034009350" sldId="268"/>
            <ac:spMk id="6" creationId="{AE2417E0-A0F2-74F0-F5BC-2DC950F8459B}"/>
          </ac:spMkLst>
        </pc:spChg>
        <pc:spChg chg="del">
          <ac:chgData name="George Krupkin" userId="42a58c7f-3deb-4094-b335-d1cc5410b8ed" providerId="ADAL" clId="{537CCA77-DE06-4E02-BEAE-0EA8960F63A9}" dt="2024-10-07T14:55:24.175" v="1470" actId="478"/>
          <ac:spMkLst>
            <pc:docMk/>
            <pc:sldMk cId="2034009350" sldId="268"/>
            <ac:spMk id="7" creationId="{438FD041-2A7A-C053-23C5-0038ED8BC986}"/>
          </ac:spMkLst>
        </pc:spChg>
        <pc:spChg chg="mod">
          <ac:chgData name="George Krupkin" userId="42a58c7f-3deb-4094-b335-d1cc5410b8ed" providerId="ADAL" clId="{537CCA77-DE06-4E02-BEAE-0EA8960F63A9}" dt="2024-10-07T16:00:43.963" v="3367" actId="20577"/>
          <ac:spMkLst>
            <pc:docMk/>
            <pc:sldMk cId="2034009350" sldId="268"/>
            <ac:spMk id="8" creationId="{17AD69E8-8E46-8CBF-8FEA-473A13C59A1A}"/>
          </ac:spMkLst>
        </pc:spChg>
        <pc:picChg chg="add mod">
          <ac:chgData name="George Krupkin" userId="42a58c7f-3deb-4094-b335-d1cc5410b8ed" providerId="ADAL" clId="{537CCA77-DE06-4E02-BEAE-0EA8960F63A9}" dt="2024-10-07T16:01:19.344" v="3369" actId="27614"/>
          <ac:picMkLst>
            <pc:docMk/>
            <pc:sldMk cId="2034009350" sldId="268"/>
            <ac:picMk id="4" creationId="{52F7BDE1-18D4-30F9-18C8-593934A0813B}"/>
          </ac:picMkLst>
        </pc:picChg>
        <pc:picChg chg="del">
          <ac:chgData name="George Krupkin" userId="42a58c7f-3deb-4094-b335-d1cc5410b8ed" providerId="ADAL" clId="{537CCA77-DE06-4E02-BEAE-0EA8960F63A9}" dt="2024-10-07T14:55:24.175" v="1470" actId="478"/>
          <ac:picMkLst>
            <pc:docMk/>
            <pc:sldMk cId="2034009350" sldId="268"/>
            <ac:picMk id="11" creationId="{8C77B092-E2D5-FA6D-9154-7F2BAEAB61DA}"/>
          </ac:picMkLst>
        </pc:picChg>
        <pc:picChg chg="del">
          <ac:chgData name="George Krupkin" userId="42a58c7f-3deb-4094-b335-d1cc5410b8ed" providerId="ADAL" clId="{537CCA77-DE06-4E02-BEAE-0EA8960F63A9}" dt="2024-10-07T14:55:24.175" v="1470" actId="478"/>
          <ac:picMkLst>
            <pc:docMk/>
            <pc:sldMk cId="2034009350" sldId="268"/>
            <ac:picMk id="12" creationId="{8F5B995B-A71C-8583-94B8-91477F814119}"/>
          </ac:picMkLst>
        </pc:picChg>
      </pc:sldChg>
      <pc:sldChg chg="modSp del mod">
        <pc:chgData name="George Krupkin" userId="42a58c7f-3deb-4094-b335-d1cc5410b8ed" providerId="ADAL" clId="{537CCA77-DE06-4E02-BEAE-0EA8960F63A9}" dt="2024-10-07T16:22:13.532" v="4360" actId="47"/>
        <pc:sldMkLst>
          <pc:docMk/>
          <pc:sldMk cId="3860519694" sldId="269"/>
        </pc:sldMkLst>
        <pc:spChg chg="mod">
          <ac:chgData name="George Krupkin" userId="42a58c7f-3deb-4094-b335-d1cc5410b8ed" providerId="ADAL" clId="{537CCA77-DE06-4E02-BEAE-0EA8960F63A9}" dt="2024-10-04T14:42:24.123" v="228" actId="20577"/>
          <ac:spMkLst>
            <pc:docMk/>
            <pc:sldMk cId="3860519694" sldId="269"/>
            <ac:spMk id="8" creationId="{09C749EF-36AD-BC51-87AE-FB875D7A7042}"/>
          </ac:spMkLst>
        </pc:spChg>
      </pc:sldChg>
      <pc:sldChg chg="addSp delSp modSp mod setBg delDesignElem">
        <pc:chgData name="George Krupkin" userId="42a58c7f-3deb-4094-b335-d1cc5410b8ed" providerId="ADAL" clId="{537CCA77-DE06-4E02-BEAE-0EA8960F63A9}" dt="2024-10-07T16:47:02.166" v="4573" actId="14100"/>
        <pc:sldMkLst>
          <pc:docMk/>
          <pc:sldMk cId="3541941480" sldId="270"/>
        </pc:sldMkLst>
        <pc:spChg chg="mod ord">
          <ac:chgData name="George Krupkin" userId="42a58c7f-3deb-4094-b335-d1cc5410b8ed" providerId="ADAL" clId="{537CCA77-DE06-4E02-BEAE-0EA8960F63A9}" dt="2024-10-07T16:47:02.166" v="4573" actId="14100"/>
          <ac:spMkLst>
            <pc:docMk/>
            <pc:sldMk cId="3541941480" sldId="270"/>
            <ac:spMk id="7" creationId="{F10FC1A2-41FB-57C9-5BC6-249EB5C4E2D0}"/>
          </ac:spMkLst>
        </pc:spChg>
        <pc:spChg chg="del">
          <ac:chgData name="George Krupkin" userId="42a58c7f-3deb-4094-b335-d1cc5410b8ed" providerId="ADAL" clId="{537CCA77-DE06-4E02-BEAE-0EA8960F63A9}" dt="2024-10-04T14:45:08.074" v="284" actId="478"/>
          <ac:spMkLst>
            <pc:docMk/>
            <pc:sldMk cId="3541941480" sldId="270"/>
            <ac:spMk id="8" creationId="{C2344463-434F-3F14-470C-1607C57C9619}"/>
          </ac:spMkLst>
        </pc:spChg>
        <pc:spChg chg="add del">
          <ac:chgData name="George Krupkin" userId="42a58c7f-3deb-4094-b335-d1cc5410b8ed" providerId="ADAL" clId="{537CCA77-DE06-4E02-BEAE-0EA8960F63A9}" dt="2024-10-04T15:43:15.933" v="472"/>
          <ac:spMkLst>
            <pc:docMk/>
            <pc:sldMk cId="3541941480" sldId="270"/>
            <ac:spMk id="1031" creationId="{8870DEF6-46A2-D4F8-8BE6-91165D93ECC4}"/>
          </ac:spMkLst>
        </pc:spChg>
        <pc:picChg chg="add mod ord">
          <ac:chgData name="George Krupkin" userId="42a58c7f-3deb-4094-b335-d1cc5410b8ed" providerId="ADAL" clId="{537CCA77-DE06-4E02-BEAE-0EA8960F63A9}" dt="2024-10-04T14:47:51.568" v="299" actId="1076"/>
          <ac:picMkLst>
            <pc:docMk/>
            <pc:sldMk cId="3541941480" sldId="270"/>
            <ac:picMk id="3" creationId="{8D110F27-F605-42ED-2DFC-8A1570784977}"/>
          </ac:picMkLst>
        </pc:picChg>
        <pc:picChg chg="add mod">
          <ac:chgData name="George Krupkin" userId="42a58c7f-3deb-4094-b335-d1cc5410b8ed" providerId="ADAL" clId="{537CCA77-DE06-4E02-BEAE-0EA8960F63A9}" dt="2024-10-04T14:49:17.432" v="322" actId="1036"/>
          <ac:picMkLst>
            <pc:docMk/>
            <pc:sldMk cId="3541941480" sldId="270"/>
            <ac:picMk id="1026" creationId="{8C4F5AD6-E5AC-B4B9-74D6-967314B98240}"/>
          </ac:picMkLst>
        </pc:picChg>
        <pc:picChg chg="del mod">
          <ac:chgData name="George Krupkin" userId="42a58c7f-3deb-4094-b335-d1cc5410b8ed" providerId="ADAL" clId="{537CCA77-DE06-4E02-BEAE-0EA8960F63A9}" dt="2024-10-04T14:45:50.106" v="285" actId="478"/>
          <ac:picMkLst>
            <pc:docMk/>
            <pc:sldMk cId="3541941480" sldId="270"/>
            <ac:picMk id="2050" creationId="{0F2E2C5F-8E6D-B43F-EC06-A45E3DD18D95}"/>
          </ac:picMkLst>
        </pc:picChg>
        <pc:cxnChg chg="add del">
          <ac:chgData name="George Krupkin" userId="42a58c7f-3deb-4094-b335-d1cc5410b8ed" providerId="ADAL" clId="{537CCA77-DE06-4E02-BEAE-0EA8960F63A9}" dt="2024-10-04T15:43:15.933" v="472"/>
          <ac:cxnSpMkLst>
            <pc:docMk/>
            <pc:sldMk cId="3541941480" sldId="270"/>
            <ac:cxnSpMk id="1033" creationId="{8748256A-88AC-4254-406B-0E8EE2CC2B50}"/>
          </ac:cxnSpMkLst>
        </pc:cxnChg>
      </pc:sldChg>
      <pc:sldChg chg="modSp add del mod">
        <pc:chgData name="George Krupkin" userId="42a58c7f-3deb-4094-b335-d1cc5410b8ed" providerId="ADAL" clId="{537CCA77-DE06-4E02-BEAE-0EA8960F63A9}" dt="2024-10-07T16:22:15.876" v="4361" actId="47"/>
        <pc:sldMkLst>
          <pc:docMk/>
          <pc:sldMk cId="1765711446" sldId="271"/>
        </pc:sldMkLst>
        <pc:spChg chg="mod">
          <ac:chgData name="George Krupkin" userId="42a58c7f-3deb-4094-b335-d1cc5410b8ed" providerId="ADAL" clId="{537CCA77-DE06-4E02-BEAE-0EA8960F63A9}" dt="2024-10-04T14:42:03.145" v="211" actId="20577"/>
          <ac:spMkLst>
            <pc:docMk/>
            <pc:sldMk cId="1765711446" sldId="271"/>
            <ac:spMk id="3" creationId="{0DA01AFD-97C6-9A84-7CDF-4E2B396F3AB7}"/>
          </ac:spMkLst>
        </pc:spChg>
      </pc:sldChg>
      <pc:sldChg chg="addSp delSp modSp add mod ord">
        <pc:chgData name="George Krupkin" userId="42a58c7f-3deb-4094-b335-d1cc5410b8ed" providerId="ADAL" clId="{537CCA77-DE06-4E02-BEAE-0EA8960F63A9}" dt="2024-10-04T16:00:21.885" v="509" actId="1076"/>
        <pc:sldMkLst>
          <pc:docMk/>
          <pc:sldMk cId="2821458907" sldId="272"/>
        </pc:sldMkLst>
        <pc:spChg chg="del mod">
          <ac:chgData name="George Krupkin" userId="42a58c7f-3deb-4094-b335-d1cc5410b8ed" providerId="ADAL" clId="{537CCA77-DE06-4E02-BEAE-0EA8960F63A9}" dt="2024-10-04T14:55:31.739" v="325" actId="478"/>
          <ac:spMkLst>
            <pc:docMk/>
            <pc:sldMk cId="2821458907" sldId="272"/>
            <ac:spMk id="3" creationId="{538133BD-20BA-3700-40C1-1D0DA03E0C83}"/>
          </ac:spMkLst>
        </pc:spChg>
        <pc:spChg chg="del">
          <ac:chgData name="George Krupkin" userId="42a58c7f-3deb-4094-b335-d1cc5410b8ed" providerId="ADAL" clId="{537CCA77-DE06-4E02-BEAE-0EA8960F63A9}" dt="2024-10-04T14:55:31.739" v="325" actId="478"/>
          <ac:spMkLst>
            <pc:docMk/>
            <pc:sldMk cId="2821458907" sldId="272"/>
            <ac:spMk id="4" creationId="{EA07444A-D1AE-5CB6-C388-9D65E8630FC1}"/>
          </ac:spMkLst>
        </pc:spChg>
        <pc:spChg chg="mod">
          <ac:chgData name="George Krupkin" userId="42a58c7f-3deb-4094-b335-d1cc5410b8ed" providerId="ADAL" clId="{537CCA77-DE06-4E02-BEAE-0EA8960F63A9}" dt="2024-10-04T14:42:47.226" v="254" actId="20577"/>
          <ac:spMkLst>
            <pc:docMk/>
            <pc:sldMk cId="2821458907" sldId="272"/>
            <ac:spMk id="8" creationId="{2896CC00-573D-377E-ACD0-13B0D69D1406}"/>
          </ac:spMkLst>
        </pc:spChg>
        <pc:spChg chg="add del mod">
          <ac:chgData name="George Krupkin" userId="42a58c7f-3deb-4094-b335-d1cc5410b8ed" providerId="ADAL" clId="{537CCA77-DE06-4E02-BEAE-0EA8960F63A9}" dt="2024-10-04T15:58:27.935" v="485" actId="478"/>
          <ac:spMkLst>
            <pc:docMk/>
            <pc:sldMk cId="2821458907" sldId="272"/>
            <ac:spMk id="14" creationId="{33BDB675-F9C6-469F-210C-EC0447964F11}"/>
          </ac:spMkLst>
        </pc:spChg>
        <pc:spChg chg="del">
          <ac:chgData name="George Krupkin" userId="42a58c7f-3deb-4094-b335-d1cc5410b8ed" providerId="ADAL" clId="{537CCA77-DE06-4E02-BEAE-0EA8960F63A9}" dt="2024-10-04T14:55:31.739" v="325" actId="478"/>
          <ac:spMkLst>
            <pc:docMk/>
            <pc:sldMk cId="2821458907" sldId="272"/>
            <ac:spMk id="15" creationId="{B8CB87AA-6279-2FD0-E574-632D671A38E3}"/>
          </ac:spMkLst>
        </pc:spChg>
        <pc:spChg chg="add del mod">
          <ac:chgData name="George Krupkin" userId="42a58c7f-3deb-4094-b335-d1cc5410b8ed" providerId="ADAL" clId="{537CCA77-DE06-4E02-BEAE-0EA8960F63A9}" dt="2024-10-04T15:14:11.547" v="417" actId="478"/>
          <ac:spMkLst>
            <pc:docMk/>
            <pc:sldMk cId="2821458907" sldId="272"/>
            <ac:spMk id="16" creationId="{10A6F438-1E5B-D541-C368-0349E2944CBC}"/>
          </ac:spMkLst>
        </pc:spChg>
        <pc:spChg chg="add del mod">
          <ac:chgData name="George Krupkin" userId="42a58c7f-3deb-4094-b335-d1cc5410b8ed" providerId="ADAL" clId="{537CCA77-DE06-4E02-BEAE-0EA8960F63A9}" dt="2024-10-04T16:00:07.711" v="508"/>
          <ac:spMkLst>
            <pc:docMk/>
            <pc:sldMk cId="2821458907" sldId="272"/>
            <ac:spMk id="18" creationId="{E5819ACB-2A2A-CAE8-B160-0A372F7B2660}"/>
          </ac:spMkLst>
        </pc:spChg>
        <pc:picChg chg="del mod">
          <ac:chgData name="George Krupkin" userId="42a58c7f-3deb-4094-b335-d1cc5410b8ed" providerId="ADAL" clId="{537CCA77-DE06-4E02-BEAE-0EA8960F63A9}" dt="2024-10-04T14:55:31.739" v="325" actId="478"/>
          <ac:picMkLst>
            <pc:docMk/>
            <pc:sldMk cId="2821458907" sldId="272"/>
            <ac:picMk id="5" creationId="{13FA69BB-E86F-5075-6514-47E1FE898F0F}"/>
          </ac:picMkLst>
        </pc:picChg>
        <pc:picChg chg="del mod">
          <ac:chgData name="George Krupkin" userId="42a58c7f-3deb-4094-b335-d1cc5410b8ed" providerId="ADAL" clId="{537CCA77-DE06-4E02-BEAE-0EA8960F63A9}" dt="2024-10-04T14:55:31.739" v="325" actId="478"/>
          <ac:picMkLst>
            <pc:docMk/>
            <pc:sldMk cId="2821458907" sldId="272"/>
            <ac:picMk id="6" creationId="{A7686F6C-5066-E419-9A45-A2A672167928}"/>
          </ac:picMkLst>
        </pc:picChg>
        <pc:picChg chg="add del mod modCrop">
          <ac:chgData name="George Krupkin" userId="42a58c7f-3deb-4094-b335-d1cc5410b8ed" providerId="ADAL" clId="{537CCA77-DE06-4E02-BEAE-0EA8960F63A9}" dt="2024-10-04T15:58:26.254" v="484" actId="478"/>
          <ac:picMkLst>
            <pc:docMk/>
            <pc:sldMk cId="2821458907" sldId="272"/>
            <ac:picMk id="13" creationId="{FA878CB7-3FB9-D5C8-9106-A08C1D902906}"/>
          </ac:picMkLst>
        </pc:picChg>
        <pc:picChg chg="add mod modCrop">
          <ac:chgData name="George Krupkin" userId="42a58c7f-3deb-4094-b335-d1cc5410b8ed" providerId="ADAL" clId="{537CCA77-DE06-4E02-BEAE-0EA8960F63A9}" dt="2024-10-04T16:00:21.885" v="509" actId="1076"/>
          <ac:picMkLst>
            <pc:docMk/>
            <pc:sldMk cId="2821458907" sldId="272"/>
            <ac:picMk id="17" creationId="{48B3D188-BE61-2462-AE3C-D6429B224976}"/>
          </ac:picMkLst>
        </pc:picChg>
      </pc:sldChg>
      <pc:sldChg chg="addSp delSp modSp add mod ord">
        <pc:chgData name="George Krupkin" userId="42a58c7f-3deb-4094-b335-d1cc5410b8ed" providerId="ADAL" clId="{537CCA77-DE06-4E02-BEAE-0EA8960F63A9}" dt="2024-10-07T15:57:13.269" v="3204" actId="207"/>
        <pc:sldMkLst>
          <pc:docMk/>
          <pc:sldMk cId="3541873768" sldId="273"/>
        </pc:sldMkLst>
        <pc:spChg chg="mod">
          <ac:chgData name="George Krupkin" userId="42a58c7f-3deb-4094-b335-d1cc5410b8ed" providerId="ADAL" clId="{537CCA77-DE06-4E02-BEAE-0EA8960F63A9}" dt="2024-10-07T15:57:13.269" v="3204" actId="207"/>
          <ac:spMkLst>
            <pc:docMk/>
            <pc:sldMk cId="3541873768" sldId="273"/>
            <ac:spMk id="3" creationId="{39EEFFEC-9CB6-8DCD-F893-22F76A7DB70A}"/>
          </ac:spMkLst>
        </pc:spChg>
        <pc:spChg chg="mod">
          <ac:chgData name="George Krupkin" userId="42a58c7f-3deb-4094-b335-d1cc5410b8ed" providerId="ADAL" clId="{537CCA77-DE06-4E02-BEAE-0EA8960F63A9}" dt="2024-10-04T16:09:19.311" v="916" actId="20577"/>
          <ac:spMkLst>
            <pc:docMk/>
            <pc:sldMk cId="3541873768" sldId="273"/>
            <ac:spMk id="8" creationId="{AFB64813-213F-2BC0-7896-D0627B46113D}"/>
          </ac:spMkLst>
        </pc:spChg>
        <pc:picChg chg="add mod">
          <ac:chgData name="George Krupkin" userId="42a58c7f-3deb-4094-b335-d1cc5410b8ed" providerId="ADAL" clId="{537CCA77-DE06-4E02-BEAE-0EA8960F63A9}" dt="2024-10-04T16:07:59.554" v="887" actId="962"/>
          <ac:picMkLst>
            <pc:docMk/>
            <pc:sldMk cId="3541873768" sldId="273"/>
            <ac:picMk id="5" creationId="{95BDF559-5B31-60A2-5730-696FC34C2ADB}"/>
          </ac:picMkLst>
        </pc:picChg>
        <pc:picChg chg="add del mod">
          <ac:chgData name="George Krupkin" userId="42a58c7f-3deb-4094-b335-d1cc5410b8ed" providerId="ADAL" clId="{537CCA77-DE06-4E02-BEAE-0EA8960F63A9}" dt="2024-10-04T16:09:14.672" v="904" actId="1076"/>
          <ac:picMkLst>
            <pc:docMk/>
            <pc:sldMk cId="3541873768" sldId="273"/>
            <ac:picMk id="9" creationId="{16856E2E-10CA-6462-2C11-952E5F4F4D7F}"/>
          </ac:picMkLst>
        </pc:picChg>
        <pc:picChg chg="del">
          <ac:chgData name="George Krupkin" userId="42a58c7f-3deb-4094-b335-d1cc5410b8ed" providerId="ADAL" clId="{537CCA77-DE06-4E02-BEAE-0EA8960F63A9}" dt="2024-10-04T16:07:49.292" v="882" actId="478"/>
          <ac:picMkLst>
            <pc:docMk/>
            <pc:sldMk cId="3541873768" sldId="273"/>
            <ac:picMk id="13" creationId="{FF15BB3C-CE25-A182-BC8E-8939F8553EDB}"/>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5EEEFEE-E0D7-4093-A953-759DFB599114}" type="datetimeFigureOut">
              <a:rPr lang="en-US" smtClean="0"/>
              <a:t>10/8/2024</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8535374-4760-429E-A5DC-A2FD1F5D00FA}" type="slidenum">
              <a:rPr lang="en-US" smtClean="0"/>
              <a:t>‹#›</a:t>
            </a:fld>
            <a:endParaRPr lang="en-US"/>
          </a:p>
        </p:txBody>
      </p:sp>
    </p:spTree>
    <p:extLst>
      <p:ext uri="{BB962C8B-B14F-4D97-AF65-F5344CB8AC3E}">
        <p14:creationId xmlns:p14="http://schemas.microsoft.com/office/powerpoint/2010/main" val="10809278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046B96-B9AA-4599-6CFF-F0BDBCEF680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162BD62-E778-AFDA-CCBA-CDFB0F43987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C27AE8F-E492-C6CF-2FB6-66B4BC87B090}"/>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D6BC451E-50F8-C45F-7382-837DE4E82335}"/>
              </a:ext>
            </a:extLst>
          </p:cNvPr>
          <p:cNvSpPr>
            <a:spLocks noGrp="1"/>
          </p:cNvSpPr>
          <p:nvPr>
            <p:ph type="sldNum" sz="quarter" idx="5"/>
          </p:nvPr>
        </p:nvSpPr>
        <p:spPr/>
        <p:txBody>
          <a:bodyPr/>
          <a:lstStyle/>
          <a:p>
            <a:fld id="{C8535374-4760-429E-A5DC-A2FD1F5D00FA}" type="slidenum">
              <a:rPr lang="en-US" smtClean="0"/>
              <a:t>4</a:t>
            </a:fld>
            <a:endParaRPr lang="en-US"/>
          </a:p>
        </p:txBody>
      </p:sp>
    </p:spTree>
    <p:extLst>
      <p:ext uri="{BB962C8B-B14F-4D97-AF65-F5344CB8AC3E}">
        <p14:creationId xmlns:p14="http://schemas.microsoft.com/office/powerpoint/2010/main" val="152046307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8535374-4760-429E-A5DC-A2FD1F5D00FA}" type="slidenum">
              <a:rPr lang="en-US" smtClean="0"/>
              <a:t>5</a:t>
            </a:fld>
            <a:endParaRPr lang="en-US"/>
          </a:p>
        </p:txBody>
      </p:sp>
    </p:spTree>
    <p:extLst>
      <p:ext uri="{BB962C8B-B14F-4D97-AF65-F5344CB8AC3E}">
        <p14:creationId xmlns:p14="http://schemas.microsoft.com/office/powerpoint/2010/main" val="387419046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8535374-4760-429E-A5DC-A2FD1F5D00FA}" type="slidenum">
              <a:rPr lang="en-US" smtClean="0"/>
              <a:t>8</a:t>
            </a:fld>
            <a:endParaRPr lang="en-US"/>
          </a:p>
        </p:txBody>
      </p:sp>
    </p:spTree>
    <p:extLst>
      <p:ext uri="{BB962C8B-B14F-4D97-AF65-F5344CB8AC3E}">
        <p14:creationId xmlns:p14="http://schemas.microsoft.com/office/powerpoint/2010/main" val="118985140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AFDC38-7878-397A-03AF-B721623902F8}"/>
              </a:ext>
            </a:extLst>
          </p:cNvPr>
          <p:cNvSpPr>
            <a:spLocks noGrp="1"/>
          </p:cNvSpPr>
          <p:nvPr>
            <p:ph type="ctrTitle"/>
          </p:nvPr>
        </p:nvSpPr>
        <p:spPr>
          <a:xfrm>
            <a:off x="1143000" y="1122363"/>
            <a:ext cx="6858000" cy="2387600"/>
          </a:xfrm>
        </p:spPr>
        <p:txBody>
          <a:bodyPr anchor="b"/>
          <a:lstStyle>
            <a:lvl1pPr algn="ctr">
              <a:defRPr sz="4500"/>
            </a:lvl1pPr>
          </a:lstStyle>
          <a:p>
            <a:r>
              <a:rPr lang="en-US"/>
              <a:t>Click to edit Master title style</a:t>
            </a:r>
          </a:p>
        </p:txBody>
      </p:sp>
      <p:sp>
        <p:nvSpPr>
          <p:cNvPr id="3" name="Subtitle 2">
            <a:extLst>
              <a:ext uri="{FF2B5EF4-FFF2-40B4-BE49-F238E27FC236}">
                <a16:creationId xmlns:a16="http://schemas.microsoft.com/office/drawing/2014/main" id="{3C18810B-D218-1236-9827-7D3CC5B1F87B}"/>
              </a:ext>
            </a:extLst>
          </p:cNvPr>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4" name="Date Placeholder 3">
            <a:extLst>
              <a:ext uri="{FF2B5EF4-FFF2-40B4-BE49-F238E27FC236}">
                <a16:creationId xmlns:a16="http://schemas.microsoft.com/office/drawing/2014/main" id="{FC6A6CB5-4A26-FE29-CCEB-B64C47FD6FAF}"/>
              </a:ext>
            </a:extLst>
          </p:cNvPr>
          <p:cNvSpPr>
            <a:spLocks noGrp="1"/>
          </p:cNvSpPr>
          <p:nvPr>
            <p:ph type="dt" sz="half" idx="10"/>
          </p:nvPr>
        </p:nvSpPr>
        <p:spPr/>
        <p:txBody>
          <a:bodyPr/>
          <a:lstStyle/>
          <a:p>
            <a:fld id="{60FFFACA-7B7C-414D-9D21-E1772C1C7681}" type="datetimeFigureOut">
              <a:rPr lang="en-US" smtClean="0"/>
              <a:t>10/8/2024</a:t>
            </a:fld>
            <a:endParaRPr lang="en-US"/>
          </a:p>
        </p:txBody>
      </p:sp>
      <p:sp>
        <p:nvSpPr>
          <p:cNvPr id="5" name="Footer Placeholder 4">
            <a:extLst>
              <a:ext uri="{FF2B5EF4-FFF2-40B4-BE49-F238E27FC236}">
                <a16:creationId xmlns:a16="http://schemas.microsoft.com/office/drawing/2014/main" id="{A410B3FA-A967-5593-FD15-8956D503AEF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718D811-0080-D28A-9E3B-C55C896DEB5F}"/>
              </a:ext>
            </a:extLst>
          </p:cNvPr>
          <p:cNvSpPr>
            <a:spLocks noGrp="1"/>
          </p:cNvSpPr>
          <p:nvPr>
            <p:ph type="sldNum" sz="quarter" idx="12"/>
          </p:nvPr>
        </p:nvSpPr>
        <p:spPr/>
        <p:txBody>
          <a:bodyPr/>
          <a:lstStyle/>
          <a:p>
            <a:fld id="{70EA7C2E-CE9D-4415-8A3A-B7A03D75DA5A}" type="slidenum">
              <a:rPr lang="en-US" smtClean="0"/>
              <a:t>‹#›</a:t>
            </a:fld>
            <a:endParaRPr lang="en-US"/>
          </a:p>
        </p:txBody>
      </p:sp>
    </p:spTree>
    <p:extLst>
      <p:ext uri="{BB962C8B-B14F-4D97-AF65-F5344CB8AC3E}">
        <p14:creationId xmlns:p14="http://schemas.microsoft.com/office/powerpoint/2010/main" val="279008021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F2A18D-92B1-25EE-CDAD-B666983C00B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62D7B37-658F-B026-72DF-BC6895ECC17F}"/>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073D1E7-4330-1042-AD65-AC7C8D729FAE}"/>
              </a:ext>
            </a:extLst>
          </p:cNvPr>
          <p:cNvSpPr>
            <a:spLocks noGrp="1"/>
          </p:cNvSpPr>
          <p:nvPr>
            <p:ph type="dt" sz="half" idx="10"/>
          </p:nvPr>
        </p:nvSpPr>
        <p:spPr/>
        <p:txBody>
          <a:bodyPr/>
          <a:lstStyle/>
          <a:p>
            <a:fld id="{60FFFACA-7B7C-414D-9D21-E1772C1C7681}" type="datetimeFigureOut">
              <a:rPr lang="en-US" smtClean="0"/>
              <a:t>10/8/2024</a:t>
            </a:fld>
            <a:endParaRPr lang="en-US"/>
          </a:p>
        </p:txBody>
      </p:sp>
      <p:sp>
        <p:nvSpPr>
          <p:cNvPr id="5" name="Footer Placeholder 4">
            <a:extLst>
              <a:ext uri="{FF2B5EF4-FFF2-40B4-BE49-F238E27FC236}">
                <a16:creationId xmlns:a16="http://schemas.microsoft.com/office/drawing/2014/main" id="{634A4253-B3AD-FDEC-E776-45A3714F79F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51E6014-DACA-A79C-DCCA-BF7881BC6F64}"/>
              </a:ext>
            </a:extLst>
          </p:cNvPr>
          <p:cNvSpPr>
            <a:spLocks noGrp="1"/>
          </p:cNvSpPr>
          <p:nvPr>
            <p:ph type="sldNum" sz="quarter" idx="12"/>
          </p:nvPr>
        </p:nvSpPr>
        <p:spPr/>
        <p:txBody>
          <a:bodyPr/>
          <a:lstStyle/>
          <a:p>
            <a:fld id="{70EA7C2E-CE9D-4415-8A3A-B7A03D75DA5A}" type="slidenum">
              <a:rPr lang="en-US" smtClean="0"/>
              <a:t>‹#›</a:t>
            </a:fld>
            <a:endParaRPr lang="en-US"/>
          </a:p>
        </p:txBody>
      </p:sp>
    </p:spTree>
    <p:extLst>
      <p:ext uri="{BB962C8B-B14F-4D97-AF65-F5344CB8AC3E}">
        <p14:creationId xmlns:p14="http://schemas.microsoft.com/office/powerpoint/2010/main" val="251657109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BA7715-F1E8-4365-712F-475C77C40266}"/>
              </a:ext>
            </a:extLst>
          </p:cNvPr>
          <p:cNvSpPr>
            <a:spLocks noGrp="1"/>
          </p:cNvSpPr>
          <p:nvPr>
            <p:ph type="title"/>
          </p:nvPr>
        </p:nvSpPr>
        <p:spPr>
          <a:xfrm>
            <a:off x="623888" y="1709739"/>
            <a:ext cx="7886700" cy="2852737"/>
          </a:xfrm>
        </p:spPr>
        <p:txBody>
          <a:bodyPr anchor="b"/>
          <a:lstStyle>
            <a:lvl1pPr>
              <a:defRPr sz="4500"/>
            </a:lvl1pPr>
          </a:lstStyle>
          <a:p>
            <a:r>
              <a:rPr lang="en-US"/>
              <a:t>Click to edit Master title style</a:t>
            </a:r>
          </a:p>
        </p:txBody>
      </p:sp>
      <p:sp>
        <p:nvSpPr>
          <p:cNvPr id="3" name="Text Placeholder 2">
            <a:extLst>
              <a:ext uri="{FF2B5EF4-FFF2-40B4-BE49-F238E27FC236}">
                <a16:creationId xmlns:a16="http://schemas.microsoft.com/office/drawing/2014/main" id="{C51AAA82-6FC7-F57B-6C33-4F291DFC3F2B}"/>
              </a:ext>
            </a:extLst>
          </p:cNvPr>
          <p:cNvSpPr>
            <a:spLocks noGrp="1"/>
          </p:cNvSpPr>
          <p:nvPr>
            <p:ph type="body" idx="1"/>
          </p:nvPr>
        </p:nvSpPr>
        <p:spPr>
          <a:xfrm>
            <a:off x="623888" y="4589464"/>
            <a:ext cx="7886700" cy="1500187"/>
          </a:xfrm>
        </p:spPr>
        <p:txBody>
          <a:bodyPr/>
          <a:lstStyle>
            <a:lvl1pPr marL="0" indent="0">
              <a:buNone/>
              <a:defRPr sz="1800">
                <a:solidFill>
                  <a:schemeClr val="tx1">
                    <a:tint val="82000"/>
                  </a:schemeClr>
                </a:solidFill>
              </a:defRPr>
            </a:lvl1pPr>
            <a:lvl2pPr marL="342900" indent="0">
              <a:buNone/>
              <a:defRPr sz="1500">
                <a:solidFill>
                  <a:schemeClr val="tx1">
                    <a:tint val="82000"/>
                  </a:schemeClr>
                </a:solidFill>
              </a:defRPr>
            </a:lvl2pPr>
            <a:lvl3pPr marL="685800" indent="0">
              <a:buNone/>
              <a:defRPr sz="1350">
                <a:solidFill>
                  <a:schemeClr val="tx1">
                    <a:tint val="82000"/>
                  </a:schemeClr>
                </a:solidFill>
              </a:defRPr>
            </a:lvl3pPr>
            <a:lvl4pPr marL="1028700" indent="0">
              <a:buNone/>
              <a:defRPr sz="1200">
                <a:solidFill>
                  <a:schemeClr val="tx1">
                    <a:tint val="82000"/>
                  </a:schemeClr>
                </a:solidFill>
              </a:defRPr>
            </a:lvl4pPr>
            <a:lvl5pPr marL="1371600" indent="0">
              <a:buNone/>
              <a:defRPr sz="1200">
                <a:solidFill>
                  <a:schemeClr val="tx1">
                    <a:tint val="82000"/>
                  </a:schemeClr>
                </a:solidFill>
              </a:defRPr>
            </a:lvl5pPr>
            <a:lvl6pPr marL="1714500" indent="0">
              <a:buNone/>
              <a:defRPr sz="1200">
                <a:solidFill>
                  <a:schemeClr val="tx1">
                    <a:tint val="82000"/>
                  </a:schemeClr>
                </a:solidFill>
              </a:defRPr>
            </a:lvl6pPr>
            <a:lvl7pPr marL="2057400" indent="0">
              <a:buNone/>
              <a:defRPr sz="1200">
                <a:solidFill>
                  <a:schemeClr val="tx1">
                    <a:tint val="82000"/>
                  </a:schemeClr>
                </a:solidFill>
              </a:defRPr>
            </a:lvl7pPr>
            <a:lvl8pPr marL="2400300" indent="0">
              <a:buNone/>
              <a:defRPr sz="1200">
                <a:solidFill>
                  <a:schemeClr val="tx1">
                    <a:tint val="82000"/>
                  </a:schemeClr>
                </a:solidFill>
              </a:defRPr>
            </a:lvl8pPr>
            <a:lvl9pPr marL="2743200" indent="0">
              <a:buNone/>
              <a:defRPr sz="12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BA367E97-4908-076C-C382-38013410E8AD}"/>
              </a:ext>
            </a:extLst>
          </p:cNvPr>
          <p:cNvSpPr>
            <a:spLocks noGrp="1"/>
          </p:cNvSpPr>
          <p:nvPr>
            <p:ph type="dt" sz="half" idx="10"/>
          </p:nvPr>
        </p:nvSpPr>
        <p:spPr/>
        <p:txBody>
          <a:bodyPr/>
          <a:lstStyle/>
          <a:p>
            <a:fld id="{60FFFACA-7B7C-414D-9D21-E1772C1C7681}" type="datetimeFigureOut">
              <a:rPr lang="en-US" smtClean="0"/>
              <a:t>10/8/2024</a:t>
            </a:fld>
            <a:endParaRPr lang="en-US"/>
          </a:p>
        </p:txBody>
      </p:sp>
      <p:sp>
        <p:nvSpPr>
          <p:cNvPr id="5" name="Footer Placeholder 4">
            <a:extLst>
              <a:ext uri="{FF2B5EF4-FFF2-40B4-BE49-F238E27FC236}">
                <a16:creationId xmlns:a16="http://schemas.microsoft.com/office/drawing/2014/main" id="{28808D69-A08A-4D24-8CC3-1E32E39F067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1C77E18-EF91-7AF8-1F22-672D34A7C62A}"/>
              </a:ext>
            </a:extLst>
          </p:cNvPr>
          <p:cNvSpPr>
            <a:spLocks noGrp="1"/>
          </p:cNvSpPr>
          <p:nvPr>
            <p:ph type="sldNum" sz="quarter" idx="12"/>
          </p:nvPr>
        </p:nvSpPr>
        <p:spPr/>
        <p:txBody>
          <a:bodyPr/>
          <a:lstStyle/>
          <a:p>
            <a:fld id="{70EA7C2E-CE9D-4415-8A3A-B7A03D75DA5A}" type="slidenum">
              <a:rPr lang="en-US" smtClean="0"/>
              <a:t>‹#›</a:t>
            </a:fld>
            <a:endParaRPr lang="en-US"/>
          </a:p>
        </p:txBody>
      </p:sp>
    </p:spTree>
    <p:extLst>
      <p:ext uri="{BB962C8B-B14F-4D97-AF65-F5344CB8AC3E}">
        <p14:creationId xmlns:p14="http://schemas.microsoft.com/office/powerpoint/2010/main" val="21850589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ED2196-0B95-E6D8-CA9A-C3B342CC415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1AC7A42-7E53-8E60-EE2C-EDD8EC1EC1CF}"/>
              </a:ext>
            </a:extLst>
          </p:cNvPr>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FE4B686F-B233-4850-E8A0-AF67A8FFD6BD}"/>
              </a:ext>
            </a:extLst>
          </p:cNvPr>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677ACC30-2BD4-3B00-99BC-4416FC8825E8}"/>
              </a:ext>
            </a:extLst>
          </p:cNvPr>
          <p:cNvSpPr>
            <a:spLocks noGrp="1"/>
          </p:cNvSpPr>
          <p:nvPr>
            <p:ph type="dt" sz="half" idx="10"/>
          </p:nvPr>
        </p:nvSpPr>
        <p:spPr/>
        <p:txBody>
          <a:bodyPr/>
          <a:lstStyle/>
          <a:p>
            <a:fld id="{60FFFACA-7B7C-414D-9D21-E1772C1C7681}" type="datetimeFigureOut">
              <a:rPr lang="en-US" smtClean="0"/>
              <a:t>10/8/2024</a:t>
            </a:fld>
            <a:endParaRPr lang="en-US"/>
          </a:p>
        </p:txBody>
      </p:sp>
      <p:sp>
        <p:nvSpPr>
          <p:cNvPr id="6" name="Footer Placeholder 5">
            <a:extLst>
              <a:ext uri="{FF2B5EF4-FFF2-40B4-BE49-F238E27FC236}">
                <a16:creationId xmlns:a16="http://schemas.microsoft.com/office/drawing/2014/main" id="{0A40DBC8-BB29-42F0-F2B4-71D12710609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D783379-2E63-FF4D-A2AF-74F15D46ED76}"/>
              </a:ext>
            </a:extLst>
          </p:cNvPr>
          <p:cNvSpPr>
            <a:spLocks noGrp="1"/>
          </p:cNvSpPr>
          <p:nvPr>
            <p:ph type="sldNum" sz="quarter" idx="12"/>
          </p:nvPr>
        </p:nvSpPr>
        <p:spPr/>
        <p:txBody>
          <a:bodyPr/>
          <a:lstStyle/>
          <a:p>
            <a:fld id="{70EA7C2E-CE9D-4415-8A3A-B7A03D75DA5A}" type="slidenum">
              <a:rPr lang="en-US" smtClean="0"/>
              <a:t>‹#›</a:t>
            </a:fld>
            <a:endParaRPr lang="en-US"/>
          </a:p>
        </p:txBody>
      </p:sp>
    </p:spTree>
    <p:extLst>
      <p:ext uri="{BB962C8B-B14F-4D97-AF65-F5344CB8AC3E}">
        <p14:creationId xmlns:p14="http://schemas.microsoft.com/office/powerpoint/2010/main" val="40426636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EF8900-272A-216C-3ABA-8A89418C4D3D}"/>
              </a:ext>
            </a:extLst>
          </p:cNvPr>
          <p:cNvSpPr>
            <a:spLocks noGrp="1"/>
          </p:cNvSpPr>
          <p:nvPr>
            <p:ph type="title"/>
          </p:nvPr>
        </p:nvSpPr>
        <p:spPr>
          <a:xfrm>
            <a:off x="629841" y="365126"/>
            <a:ext cx="78867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4060F163-5336-950F-32A4-43BDDE422ABA}"/>
              </a:ext>
            </a:extLst>
          </p:cNvPr>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a:extLst>
              <a:ext uri="{FF2B5EF4-FFF2-40B4-BE49-F238E27FC236}">
                <a16:creationId xmlns:a16="http://schemas.microsoft.com/office/drawing/2014/main" id="{BA266B44-C4B6-0EE2-183A-D0BAD4F03499}"/>
              </a:ext>
            </a:extLst>
          </p:cNvPr>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8E490B1D-1983-EC81-C483-2B22A00FADE5}"/>
              </a:ext>
            </a:extLst>
          </p:cNvPr>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a:extLst>
              <a:ext uri="{FF2B5EF4-FFF2-40B4-BE49-F238E27FC236}">
                <a16:creationId xmlns:a16="http://schemas.microsoft.com/office/drawing/2014/main" id="{6B8B15D1-8742-8B00-62C6-8C92F3517335}"/>
              </a:ext>
            </a:extLst>
          </p:cNvPr>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4F6A731E-BC4D-A9B7-E6A7-12B8CB773088}"/>
              </a:ext>
            </a:extLst>
          </p:cNvPr>
          <p:cNvSpPr>
            <a:spLocks noGrp="1"/>
          </p:cNvSpPr>
          <p:nvPr>
            <p:ph type="dt" sz="half" idx="10"/>
          </p:nvPr>
        </p:nvSpPr>
        <p:spPr/>
        <p:txBody>
          <a:bodyPr/>
          <a:lstStyle/>
          <a:p>
            <a:fld id="{60FFFACA-7B7C-414D-9D21-E1772C1C7681}" type="datetimeFigureOut">
              <a:rPr lang="en-US" smtClean="0"/>
              <a:t>10/8/2024</a:t>
            </a:fld>
            <a:endParaRPr lang="en-US"/>
          </a:p>
        </p:txBody>
      </p:sp>
      <p:sp>
        <p:nvSpPr>
          <p:cNvPr id="8" name="Footer Placeholder 7">
            <a:extLst>
              <a:ext uri="{FF2B5EF4-FFF2-40B4-BE49-F238E27FC236}">
                <a16:creationId xmlns:a16="http://schemas.microsoft.com/office/drawing/2014/main" id="{91162943-AA95-FE12-FAFF-B805720F8888}"/>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2745B9BD-96AF-EC83-95B4-0A9CF606DD7F}"/>
              </a:ext>
            </a:extLst>
          </p:cNvPr>
          <p:cNvSpPr>
            <a:spLocks noGrp="1"/>
          </p:cNvSpPr>
          <p:nvPr>
            <p:ph type="sldNum" sz="quarter" idx="12"/>
          </p:nvPr>
        </p:nvSpPr>
        <p:spPr/>
        <p:txBody>
          <a:bodyPr/>
          <a:lstStyle/>
          <a:p>
            <a:fld id="{70EA7C2E-CE9D-4415-8A3A-B7A03D75DA5A}" type="slidenum">
              <a:rPr lang="en-US" smtClean="0"/>
              <a:t>‹#›</a:t>
            </a:fld>
            <a:endParaRPr lang="en-US"/>
          </a:p>
        </p:txBody>
      </p:sp>
    </p:spTree>
    <p:extLst>
      <p:ext uri="{BB962C8B-B14F-4D97-AF65-F5344CB8AC3E}">
        <p14:creationId xmlns:p14="http://schemas.microsoft.com/office/powerpoint/2010/main" val="268393935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880087-1E8D-F41B-1736-D305210FBCB5}"/>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C23A2D0-A27A-CADF-9A04-3DA0C98AA606}"/>
              </a:ext>
            </a:extLst>
          </p:cNvPr>
          <p:cNvSpPr>
            <a:spLocks noGrp="1"/>
          </p:cNvSpPr>
          <p:nvPr>
            <p:ph type="dt" sz="half" idx="10"/>
          </p:nvPr>
        </p:nvSpPr>
        <p:spPr/>
        <p:txBody>
          <a:bodyPr/>
          <a:lstStyle/>
          <a:p>
            <a:fld id="{60FFFACA-7B7C-414D-9D21-E1772C1C7681}" type="datetimeFigureOut">
              <a:rPr lang="en-US" smtClean="0"/>
              <a:t>10/8/2024</a:t>
            </a:fld>
            <a:endParaRPr lang="en-US"/>
          </a:p>
        </p:txBody>
      </p:sp>
      <p:sp>
        <p:nvSpPr>
          <p:cNvPr id="4" name="Footer Placeholder 3">
            <a:extLst>
              <a:ext uri="{FF2B5EF4-FFF2-40B4-BE49-F238E27FC236}">
                <a16:creationId xmlns:a16="http://schemas.microsoft.com/office/drawing/2014/main" id="{FF17DB9C-EDEE-6550-5450-C147621F9073}"/>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D1BB29CC-9C1B-5317-BBF2-0EA55BE7A4E6}"/>
              </a:ext>
            </a:extLst>
          </p:cNvPr>
          <p:cNvSpPr>
            <a:spLocks noGrp="1"/>
          </p:cNvSpPr>
          <p:nvPr>
            <p:ph type="sldNum" sz="quarter" idx="12"/>
          </p:nvPr>
        </p:nvSpPr>
        <p:spPr/>
        <p:txBody>
          <a:bodyPr/>
          <a:lstStyle/>
          <a:p>
            <a:fld id="{70EA7C2E-CE9D-4415-8A3A-B7A03D75DA5A}" type="slidenum">
              <a:rPr lang="en-US" smtClean="0"/>
              <a:t>‹#›</a:t>
            </a:fld>
            <a:endParaRPr lang="en-US"/>
          </a:p>
        </p:txBody>
      </p:sp>
    </p:spTree>
    <p:extLst>
      <p:ext uri="{BB962C8B-B14F-4D97-AF65-F5344CB8AC3E}">
        <p14:creationId xmlns:p14="http://schemas.microsoft.com/office/powerpoint/2010/main" val="215621714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71BEB2A-3971-2680-E78B-AA75BCE49B37}"/>
              </a:ext>
            </a:extLst>
          </p:cNvPr>
          <p:cNvSpPr>
            <a:spLocks noGrp="1"/>
          </p:cNvSpPr>
          <p:nvPr>
            <p:ph type="dt" sz="half" idx="10"/>
          </p:nvPr>
        </p:nvSpPr>
        <p:spPr/>
        <p:txBody>
          <a:bodyPr/>
          <a:lstStyle/>
          <a:p>
            <a:fld id="{60FFFACA-7B7C-414D-9D21-E1772C1C7681}" type="datetimeFigureOut">
              <a:rPr lang="en-US" smtClean="0"/>
              <a:t>10/8/2024</a:t>
            </a:fld>
            <a:endParaRPr lang="en-US"/>
          </a:p>
        </p:txBody>
      </p:sp>
      <p:sp>
        <p:nvSpPr>
          <p:cNvPr id="3" name="Footer Placeholder 2">
            <a:extLst>
              <a:ext uri="{FF2B5EF4-FFF2-40B4-BE49-F238E27FC236}">
                <a16:creationId xmlns:a16="http://schemas.microsoft.com/office/drawing/2014/main" id="{FB6A3311-0CC0-9288-6F83-505CADB95068}"/>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5925B047-5517-25F2-760C-895E172A85F5}"/>
              </a:ext>
            </a:extLst>
          </p:cNvPr>
          <p:cNvSpPr>
            <a:spLocks noGrp="1"/>
          </p:cNvSpPr>
          <p:nvPr>
            <p:ph type="sldNum" sz="quarter" idx="12"/>
          </p:nvPr>
        </p:nvSpPr>
        <p:spPr/>
        <p:txBody>
          <a:bodyPr/>
          <a:lstStyle/>
          <a:p>
            <a:fld id="{70EA7C2E-CE9D-4415-8A3A-B7A03D75DA5A}" type="slidenum">
              <a:rPr lang="en-US" smtClean="0"/>
              <a:t>‹#›</a:t>
            </a:fld>
            <a:endParaRPr lang="en-US"/>
          </a:p>
        </p:txBody>
      </p:sp>
    </p:spTree>
    <p:extLst>
      <p:ext uri="{BB962C8B-B14F-4D97-AF65-F5344CB8AC3E}">
        <p14:creationId xmlns:p14="http://schemas.microsoft.com/office/powerpoint/2010/main" val="229187906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20B824-4CDF-921C-9A2D-BFF3A035B77F}"/>
              </a:ext>
            </a:extLst>
          </p:cNvPr>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Content Placeholder 2">
            <a:extLst>
              <a:ext uri="{FF2B5EF4-FFF2-40B4-BE49-F238E27FC236}">
                <a16:creationId xmlns:a16="http://schemas.microsoft.com/office/drawing/2014/main" id="{499598B9-C2E6-171B-2BFA-9F0C59C879B6}"/>
              </a:ext>
            </a:extLst>
          </p:cNvPr>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D07633D0-3EE2-C3EE-358C-FF1EA4638BFF}"/>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a:extLst>
              <a:ext uri="{FF2B5EF4-FFF2-40B4-BE49-F238E27FC236}">
                <a16:creationId xmlns:a16="http://schemas.microsoft.com/office/drawing/2014/main" id="{2532BC7C-F6A8-21C9-50F1-BCABC9A716C3}"/>
              </a:ext>
            </a:extLst>
          </p:cNvPr>
          <p:cNvSpPr>
            <a:spLocks noGrp="1"/>
          </p:cNvSpPr>
          <p:nvPr>
            <p:ph type="dt" sz="half" idx="10"/>
          </p:nvPr>
        </p:nvSpPr>
        <p:spPr/>
        <p:txBody>
          <a:bodyPr/>
          <a:lstStyle/>
          <a:p>
            <a:fld id="{60FFFACA-7B7C-414D-9D21-E1772C1C7681}" type="datetimeFigureOut">
              <a:rPr lang="en-US" smtClean="0"/>
              <a:t>10/8/2024</a:t>
            </a:fld>
            <a:endParaRPr lang="en-US"/>
          </a:p>
        </p:txBody>
      </p:sp>
      <p:sp>
        <p:nvSpPr>
          <p:cNvPr id="6" name="Footer Placeholder 5">
            <a:extLst>
              <a:ext uri="{FF2B5EF4-FFF2-40B4-BE49-F238E27FC236}">
                <a16:creationId xmlns:a16="http://schemas.microsoft.com/office/drawing/2014/main" id="{110A0C6F-2851-E3B8-1B0D-5C72040BABA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9855E07-D88C-90B2-B9E4-511167A9B4C7}"/>
              </a:ext>
            </a:extLst>
          </p:cNvPr>
          <p:cNvSpPr>
            <a:spLocks noGrp="1"/>
          </p:cNvSpPr>
          <p:nvPr>
            <p:ph type="sldNum" sz="quarter" idx="12"/>
          </p:nvPr>
        </p:nvSpPr>
        <p:spPr/>
        <p:txBody>
          <a:bodyPr/>
          <a:lstStyle/>
          <a:p>
            <a:fld id="{70EA7C2E-CE9D-4415-8A3A-B7A03D75DA5A}" type="slidenum">
              <a:rPr lang="en-US" smtClean="0"/>
              <a:t>‹#›</a:t>
            </a:fld>
            <a:endParaRPr lang="en-US"/>
          </a:p>
        </p:txBody>
      </p:sp>
    </p:spTree>
    <p:extLst>
      <p:ext uri="{BB962C8B-B14F-4D97-AF65-F5344CB8AC3E}">
        <p14:creationId xmlns:p14="http://schemas.microsoft.com/office/powerpoint/2010/main" val="378120668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E3ACBF-427C-65C5-3E84-2D2E86D3BA95}"/>
              </a:ext>
            </a:extLst>
          </p:cNvPr>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Picture Placeholder 2">
            <a:extLst>
              <a:ext uri="{FF2B5EF4-FFF2-40B4-BE49-F238E27FC236}">
                <a16:creationId xmlns:a16="http://schemas.microsoft.com/office/drawing/2014/main" id="{B0B68544-EFEC-D08B-D67F-CACB780ECC72}"/>
              </a:ext>
            </a:extLst>
          </p:cNvPr>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a:extLst>
              <a:ext uri="{FF2B5EF4-FFF2-40B4-BE49-F238E27FC236}">
                <a16:creationId xmlns:a16="http://schemas.microsoft.com/office/drawing/2014/main" id="{BD08607C-3272-62C3-86A4-DA936A99058A}"/>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a:extLst>
              <a:ext uri="{FF2B5EF4-FFF2-40B4-BE49-F238E27FC236}">
                <a16:creationId xmlns:a16="http://schemas.microsoft.com/office/drawing/2014/main" id="{163E798A-5676-2AB5-0021-FD7C502102D2}"/>
              </a:ext>
            </a:extLst>
          </p:cNvPr>
          <p:cNvSpPr>
            <a:spLocks noGrp="1"/>
          </p:cNvSpPr>
          <p:nvPr>
            <p:ph type="dt" sz="half" idx="10"/>
          </p:nvPr>
        </p:nvSpPr>
        <p:spPr/>
        <p:txBody>
          <a:bodyPr/>
          <a:lstStyle/>
          <a:p>
            <a:fld id="{60FFFACA-7B7C-414D-9D21-E1772C1C7681}" type="datetimeFigureOut">
              <a:rPr lang="en-US" smtClean="0"/>
              <a:t>10/8/2024</a:t>
            </a:fld>
            <a:endParaRPr lang="en-US"/>
          </a:p>
        </p:txBody>
      </p:sp>
      <p:sp>
        <p:nvSpPr>
          <p:cNvPr id="6" name="Footer Placeholder 5">
            <a:extLst>
              <a:ext uri="{FF2B5EF4-FFF2-40B4-BE49-F238E27FC236}">
                <a16:creationId xmlns:a16="http://schemas.microsoft.com/office/drawing/2014/main" id="{02BFE4E0-46BD-F873-ABAF-27625D6041F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D44AA0D-11E2-FF50-6471-41CCFADB7B13}"/>
              </a:ext>
            </a:extLst>
          </p:cNvPr>
          <p:cNvSpPr>
            <a:spLocks noGrp="1"/>
          </p:cNvSpPr>
          <p:nvPr>
            <p:ph type="sldNum" sz="quarter" idx="12"/>
          </p:nvPr>
        </p:nvSpPr>
        <p:spPr/>
        <p:txBody>
          <a:bodyPr/>
          <a:lstStyle/>
          <a:p>
            <a:fld id="{70EA7C2E-CE9D-4415-8A3A-B7A03D75DA5A}" type="slidenum">
              <a:rPr lang="en-US" smtClean="0"/>
              <a:t>‹#›</a:t>
            </a:fld>
            <a:endParaRPr lang="en-US"/>
          </a:p>
        </p:txBody>
      </p:sp>
    </p:spTree>
    <p:extLst>
      <p:ext uri="{BB962C8B-B14F-4D97-AF65-F5344CB8AC3E}">
        <p14:creationId xmlns:p14="http://schemas.microsoft.com/office/powerpoint/2010/main" val="365976411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0D2355-DAB7-CBD3-9768-E664017B892E}"/>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F202423E-AFC1-048B-F7A8-8C8EB0D62558}"/>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F4BEAE9-2EA1-396A-47B8-852F75C5E922}"/>
              </a:ext>
            </a:extLst>
          </p:cNvPr>
          <p:cNvSpPr>
            <a:spLocks noGrp="1"/>
          </p:cNvSpPr>
          <p:nvPr>
            <p:ph type="dt" sz="half" idx="10"/>
          </p:nvPr>
        </p:nvSpPr>
        <p:spPr/>
        <p:txBody>
          <a:bodyPr/>
          <a:lstStyle/>
          <a:p>
            <a:fld id="{60FFFACA-7B7C-414D-9D21-E1772C1C7681}" type="datetimeFigureOut">
              <a:rPr lang="en-US" smtClean="0"/>
              <a:t>10/8/2024</a:t>
            </a:fld>
            <a:endParaRPr lang="en-US"/>
          </a:p>
        </p:txBody>
      </p:sp>
      <p:sp>
        <p:nvSpPr>
          <p:cNvPr id="5" name="Footer Placeholder 4">
            <a:extLst>
              <a:ext uri="{FF2B5EF4-FFF2-40B4-BE49-F238E27FC236}">
                <a16:creationId xmlns:a16="http://schemas.microsoft.com/office/drawing/2014/main" id="{1C4F5ECF-F48E-57DC-41A9-64CACC4F505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7F49CBE-17F7-4247-4945-94B7D19E98DC}"/>
              </a:ext>
            </a:extLst>
          </p:cNvPr>
          <p:cNvSpPr>
            <a:spLocks noGrp="1"/>
          </p:cNvSpPr>
          <p:nvPr>
            <p:ph type="sldNum" sz="quarter" idx="12"/>
          </p:nvPr>
        </p:nvSpPr>
        <p:spPr/>
        <p:txBody>
          <a:bodyPr/>
          <a:lstStyle/>
          <a:p>
            <a:fld id="{70EA7C2E-CE9D-4415-8A3A-B7A03D75DA5A}" type="slidenum">
              <a:rPr lang="en-US" smtClean="0"/>
              <a:t>‹#›</a:t>
            </a:fld>
            <a:endParaRPr lang="en-US"/>
          </a:p>
        </p:txBody>
      </p:sp>
    </p:spTree>
    <p:extLst>
      <p:ext uri="{BB962C8B-B14F-4D97-AF65-F5344CB8AC3E}">
        <p14:creationId xmlns:p14="http://schemas.microsoft.com/office/powerpoint/2010/main" val="216172437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35742AE-C2A7-598F-4425-8DC674CECE86}"/>
              </a:ext>
            </a:extLst>
          </p:cNvPr>
          <p:cNvSpPr>
            <a:spLocks noGrp="1"/>
          </p:cNvSpPr>
          <p:nvPr>
            <p:ph type="title" orient="vert"/>
          </p:nvPr>
        </p:nvSpPr>
        <p:spPr>
          <a:xfrm>
            <a:off x="6543675" y="365125"/>
            <a:ext cx="1971675"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3AD67753-018A-B025-FE3B-D6BBBDFB6866}"/>
              </a:ext>
            </a:extLst>
          </p:cNvPr>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FF1B2AD-382A-1894-0EBE-F5913C5CEB79}"/>
              </a:ext>
            </a:extLst>
          </p:cNvPr>
          <p:cNvSpPr>
            <a:spLocks noGrp="1"/>
          </p:cNvSpPr>
          <p:nvPr>
            <p:ph type="dt" sz="half" idx="10"/>
          </p:nvPr>
        </p:nvSpPr>
        <p:spPr/>
        <p:txBody>
          <a:bodyPr/>
          <a:lstStyle/>
          <a:p>
            <a:fld id="{60FFFACA-7B7C-414D-9D21-E1772C1C7681}" type="datetimeFigureOut">
              <a:rPr lang="en-US" smtClean="0"/>
              <a:t>10/8/2024</a:t>
            </a:fld>
            <a:endParaRPr lang="en-US"/>
          </a:p>
        </p:txBody>
      </p:sp>
      <p:sp>
        <p:nvSpPr>
          <p:cNvPr id="5" name="Footer Placeholder 4">
            <a:extLst>
              <a:ext uri="{FF2B5EF4-FFF2-40B4-BE49-F238E27FC236}">
                <a16:creationId xmlns:a16="http://schemas.microsoft.com/office/drawing/2014/main" id="{AEF30248-9ED2-D38B-5B91-0543829BC23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D4EA128-139A-B7F3-A64B-7679A8D54768}"/>
              </a:ext>
            </a:extLst>
          </p:cNvPr>
          <p:cNvSpPr>
            <a:spLocks noGrp="1"/>
          </p:cNvSpPr>
          <p:nvPr>
            <p:ph type="sldNum" sz="quarter" idx="12"/>
          </p:nvPr>
        </p:nvSpPr>
        <p:spPr/>
        <p:txBody>
          <a:bodyPr/>
          <a:lstStyle/>
          <a:p>
            <a:fld id="{70EA7C2E-CE9D-4415-8A3A-B7A03D75DA5A}" type="slidenum">
              <a:rPr lang="en-US" smtClean="0"/>
              <a:t>‹#›</a:t>
            </a:fld>
            <a:endParaRPr lang="en-US"/>
          </a:p>
        </p:txBody>
      </p:sp>
    </p:spTree>
    <p:extLst>
      <p:ext uri="{BB962C8B-B14F-4D97-AF65-F5344CB8AC3E}">
        <p14:creationId xmlns:p14="http://schemas.microsoft.com/office/powerpoint/2010/main" val="308300498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FFC6650-1DE9-2629-3CD7-CB7186ADFFD0}"/>
              </a:ext>
            </a:extLst>
          </p:cNvPr>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6106BBBE-3BDF-D517-EFD4-72E55311B16D}"/>
              </a:ext>
            </a:extLst>
          </p:cNvPr>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92D85BA-1287-8F2B-F718-F70A7802965A}"/>
              </a:ext>
            </a:extLst>
          </p:cNvPr>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82000"/>
                  </a:schemeClr>
                </a:solidFill>
              </a:defRPr>
            </a:lvl1pPr>
          </a:lstStyle>
          <a:p>
            <a:fld id="{60FFFACA-7B7C-414D-9D21-E1772C1C7681}" type="datetimeFigureOut">
              <a:rPr lang="en-US" smtClean="0"/>
              <a:t>10/8/2024</a:t>
            </a:fld>
            <a:endParaRPr lang="en-US"/>
          </a:p>
        </p:txBody>
      </p:sp>
      <p:sp>
        <p:nvSpPr>
          <p:cNvPr id="5" name="Footer Placeholder 4">
            <a:extLst>
              <a:ext uri="{FF2B5EF4-FFF2-40B4-BE49-F238E27FC236}">
                <a16:creationId xmlns:a16="http://schemas.microsoft.com/office/drawing/2014/main" id="{8DDBB38C-7CB6-0C8E-618F-3BFCC20A422F}"/>
              </a:ext>
            </a:extLst>
          </p:cNvPr>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90F17A5A-1821-37C7-FA80-26C89A8E47CE}"/>
              </a:ext>
            </a:extLst>
          </p:cNvPr>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82000"/>
                  </a:schemeClr>
                </a:solidFill>
              </a:defRPr>
            </a:lvl1pPr>
          </a:lstStyle>
          <a:p>
            <a:fld id="{70EA7C2E-CE9D-4415-8A3A-B7A03D75DA5A}" type="slidenum">
              <a:rPr lang="en-US" smtClean="0"/>
              <a:t>‹#›</a:t>
            </a:fld>
            <a:endParaRPr lang="en-US"/>
          </a:p>
        </p:txBody>
      </p:sp>
    </p:spTree>
    <p:extLst>
      <p:ext uri="{BB962C8B-B14F-4D97-AF65-F5344CB8AC3E}">
        <p14:creationId xmlns:p14="http://schemas.microsoft.com/office/powerpoint/2010/main" val="322020377"/>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7.png"/></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3.png"/><Relationship Id="rId1" Type="http://schemas.openxmlformats.org/officeDocument/2006/relationships/slideLayout" Target="../slideLayouts/slideLayout1.xml"/><Relationship Id="rId4" Type="http://schemas.openxmlformats.org/officeDocument/2006/relationships/image" Target="../media/image10.png"/></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openxmlformats.org/officeDocument/2006/relationships/image" Target="../media/image11.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6EB8A18A-C2A6-4A85-1043-0DEBA349EE40}"/>
            </a:ext>
          </a:extLst>
        </p:cNvPr>
        <p:cNvGrpSpPr/>
        <p:nvPr/>
      </p:nvGrpSpPr>
      <p:grpSpPr>
        <a:xfrm>
          <a:off x="0" y="0"/>
          <a:ext cx="0" cy="0"/>
          <a:chOff x="0" y="0"/>
          <a:chExt cx="0" cy="0"/>
        </a:xfrm>
      </p:grpSpPr>
      <p:pic>
        <p:nvPicPr>
          <p:cNvPr id="3" name="Picture 2" descr="A building with trees and a road&#10;&#10;Description automatically generated">
            <a:extLst>
              <a:ext uri="{FF2B5EF4-FFF2-40B4-BE49-F238E27FC236}">
                <a16:creationId xmlns:a16="http://schemas.microsoft.com/office/drawing/2014/main" id="{8D110F27-F605-42ED-2DFC-8A1570784977}"/>
              </a:ext>
            </a:extLst>
          </p:cNvPr>
          <p:cNvPicPr>
            <a:picLocks noChangeAspect="1"/>
          </p:cNvPicPr>
          <p:nvPr/>
        </p:nvPicPr>
        <p:blipFill>
          <a:blip r:embed="rId2">
            <a:extLst>
              <a:ext uri="{28A0092B-C50C-407E-A947-70E740481C1C}">
                <a14:useLocalDpi xmlns:a14="http://schemas.microsoft.com/office/drawing/2010/main" val="0"/>
              </a:ext>
            </a:extLst>
          </a:blip>
          <a:srcRect t="11284" r="2" b="17937"/>
          <a:stretch/>
        </p:blipFill>
        <p:spPr>
          <a:xfrm rot="16200000">
            <a:off x="-681274" y="1438321"/>
            <a:ext cx="6884632" cy="4007995"/>
          </a:xfrm>
          <a:prstGeom prst="rect">
            <a:avLst/>
          </a:prstGeom>
        </p:spPr>
      </p:pic>
      <p:pic>
        <p:nvPicPr>
          <p:cNvPr id="1026" name="Picture 2" descr="preservation-of-affordable-housing - Strength Matters">
            <a:extLst>
              <a:ext uri="{FF2B5EF4-FFF2-40B4-BE49-F238E27FC236}">
                <a16:creationId xmlns:a16="http://schemas.microsoft.com/office/drawing/2014/main" id="{8C4F5AD6-E5AC-B4B9-74D6-967314B98240}"/>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5636" t="16478" r="25085" b="20455"/>
          <a:stretch/>
        </p:blipFill>
        <p:spPr bwMode="auto">
          <a:xfrm>
            <a:off x="8248650" y="28576"/>
            <a:ext cx="800099" cy="1023998"/>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F10FC1A2-41FB-57C9-5BC6-249EB5C4E2D0}"/>
              </a:ext>
            </a:extLst>
          </p:cNvPr>
          <p:cNvSpPr txBox="1"/>
          <p:nvPr/>
        </p:nvSpPr>
        <p:spPr>
          <a:xfrm>
            <a:off x="5456500" y="2284472"/>
            <a:ext cx="3166800" cy="1945523"/>
          </a:xfrm>
          <a:prstGeom prst="rect">
            <a:avLst/>
          </a:prstGeom>
        </p:spPr>
        <p:txBody>
          <a:bodyPr vert="horz" lIns="91440" tIns="45720" rIns="91440" bIns="45720" rtlCol="0" anchor="t">
            <a:noAutofit/>
          </a:bodyPr>
          <a:lstStyle/>
          <a:p>
            <a:pPr defTabSz="914400">
              <a:lnSpc>
                <a:spcPct val="90000"/>
              </a:lnSpc>
              <a:spcBef>
                <a:spcPct val="0"/>
              </a:spcBef>
              <a:spcAft>
                <a:spcPts val="600"/>
              </a:spcAft>
            </a:pPr>
            <a:r>
              <a:rPr lang="en-US" sz="3600" b="1" kern="1200" dirty="0">
                <a:solidFill>
                  <a:schemeClr val="tx1"/>
                </a:solidFill>
                <a:effectLst>
                  <a:outerShdw blurRad="38100" dist="38100" dir="2700000" algn="tl">
                    <a:srgbClr val="000000">
                      <a:alpha val="43137"/>
                    </a:srgbClr>
                  </a:outerShdw>
                </a:effectLst>
                <a:latin typeface="+mj-lt"/>
                <a:ea typeface="+mj-ea"/>
                <a:cs typeface="+mj-cs"/>
              </a:rPr>
              <a:t>Island Terrace Renovation Renderings</a:t>
            </a:r>
          </a:p>
        </p:txBody>
      </p:sp>
    </p:spTree>
    <p:extLst>
      <p:ext uri="{BB962C8B-B14F-4D97-AF65-F5344CB8AC3E}">
        <p14:creationId xmlns:p14="http://schemas.microsoft.com/office/powerpoint/2010/main" val="354194148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481D00-5B73-908D-CD3E-3B61865BCFC6}"/>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04DC943C-986A-08CC-C95D-9223A3BA8F59}"/>
              </a:ext>
            </a:extLst>
          </p:cNvPr>
          <p:cNvSpPr/>
          <p:nvPr/>
        </p:nvSpPr>
        <p:spPr>
          <a:xfrm>
            <a:off x="0" y="-314"/>
            <a:ext cx="3763478" cy="1086164"/>
          </a:xfrm>
          <a:prstGeom prst="rect">
            <a:avLst/>
          </a:prstGeom>
          <a:solidFill>
            <a:srgbClr val="25406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9" name="Picture 8" descr="A blue and white flag&#10;&#10;Description automatically generated">
            <a:extLst>
              <a:ext uri="{FF2B5EF4-FFF2-40B4-BE49-F238E27FC236}">
                <a16:creationId xmlns:a16="http://schemas.microsoft.com/office/drawing/2014/main" id="{4014C857-E652-3F70-F591-60A87C8AA04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01541" y="0"/>
            <a:ext cx="7642459" cy="2144665"/>
          </a:xfrm>
          <a:prstGeom prst="rect">
            <a:avLst/>
          </a:prstGeom>
        </p:spPr>
      </p:pic>
      <p:sp>
        <p:nvSpPr>
          <p:cNvPr id="8" name="Title 1">
            <a:extLst>
              <a:ext uri="{FF2B5EF4-FFF2-40B4-BE49-F238E27FC236}">
                <a16:creationId xmlns:a16="http://schemas.microsoft.com/office/drawing/2014/main" id="{2896CC00-573D-377E-ACD0-13B0D69D1406}"/>
              </a:ext>
            </a:extLst>
          </p:cNvPr>
          <p:cNvSpPr txBox="1">
            <a:spLocks/>
          </p:cNvSpPr>
          <p:nvPr/>
        </p:nvSpPr>
        <p:spPr>
          <a:xfrm>
            <a:off x="150566" y="322483"/>
            <a:ext cx="7877866" cy="451687"/>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endParaRPr lang="en-US" sz="3200" b="1" dirty="0">
              <a:solidFill>
                <a:schemeClr val="bg1"/>
              </a:solidFill>
              <a:latin typeface="Calibri" panose="020F0502020204030204" pitchFamily="34" charset="0"/>
              <a:ea typeface="Calibri" panose="020F0502020204030204" pitchFamily="34" charset="0"/>
              <a:cs typeface="Calibri" panose="020F0502020204030204" pitchFamily="34" charset="0"/>
            </a:endParaRPr>
          </a:p>
          <a:p>
            <a:pPr algn="l"/>
            <a:endParaRPr lang="en-US" sz="3200" b="1" dirty="0">
              <a:solidFill>
                <a:schemeClr val="bg1"/>
              </a:solidFill>
              <a:latin typeface="Calibri" panose="020F0502020204030204" pitchFamily="34" charset="0"/>
              <a:ea typeface="Calibri" panose="020F0502020204030204" pitchFamily="34" charset="0"/>
              <a:cs typeface="Calibri" panose="020F0502020204030204" pitchFamily="34" charset="0"/>
            </a:endParaRPr>
          </a:p>
          <a:p>
            <a:pPr algn="l"/>
            <a:r>
              <a:rPr lang="en-US" sz="3200" b="1" dirty="0">
                <a:solidFill>
                  <a:schemeClr val="bg1"/>
                </a:solidFill>
                <a:latin typeface="Calibri" panose="020F0502020204030204" pitchFamily="34" charset="0"/>
                <a:ea typeface="Calibri" panose="020F0502020204030204" pitchFamily="34" charset="0"/>
                <a:cs typeface="Calibri" panose="020F0502020204030204" pitchFamily="34" charset="0"/>
              </a:rPr>
              <a:t>FIRST FLOOR BLUEPRINT</a:t>
            </a:r>
          </a:p>
        </p:txBody>
      </p:sp>
      <p:pic>
        <p:nvPicPr>
          <p:cNvPr id="17" name="Picture 16" descr="A blueprint of a house&#10;&#10;Description automatically generated">
            <a:extLst>
              <a:ext uri="{FF2B5EF4-FFF2-40B4-BE49-F238E27FC236}">
                <a16:creationId xmlns:a16="http://schemas.microsoft.com/office/drawing/2014/main" id="{48B3D188-BE61-2462-AE3C-D6429B224976}"/>
              </a:ext>
            </a:extLst>
          </p:cNvPr>
          <p:cNvPicPr>
            <a:picLocks noChangeAspect="1"/>
          </p:cNvPicPr>
          <p:nvPr/>
        </p:nvPicPr>
        <p:blipFill>
          <a:blip r:embed="rId3">
            <a:extLst>
              <a:ext uri="{28A0092B-C50C-407E-A947-70E740481C1C}">
                <a14:useLocalDpi xmlns:a14="http://schemas.microsoft.com/office/drawing/2010/main" val="0"/>
              </a:ext>
            </a:extLst>
          </a:blip>
          <a:srcRect l="19999" t="16720" r="31766" b="27752"/>
          <a:stretch/>
        </p:blipFill>
        <p:spPr>
          <a:xfrm>
            <a:off x="850900" y="1142999"/>
            <a:ext cx="7442200" cy="5711627"/>
          </a:xfrm>
          <a:prstGeom prst="rect">
            <a:avLst/>
          </a:prstGeom>
        </p:spPr>
      </p:pic>
    </p:spTree>
    <p:extLst>
      <p:ext uri="{BB962C8B-B14F-4D97-AF65-F5344CB8AC3E}">
        <p14:creationId xmlns:p14="http://schemas.microsoft.com/office/powerpoint/2010/main" val="282145890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6EE244-C6E7-F3F7-FC48-388974D9D2C9}"/>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159187A6-45EE-8CE8-D06A-ABA191DDF707}"/>
              </a:ext>
            </a:extLst>
          </p:cNvPr>
          <p:cNvSpPr/>
          <p:nvPr/>
        </p:nvSpPr>
        <p:spPr>
          <a:xfrm>
            <a:off x="0" y="-314"/>
            <a:ext cx="3763478" cy="1086164"/>
          </a:xfrm>
          <a:prstGeom prst="rect">
            <a:avLst/>
          </a:prstGeom>
          <a:solidFill>
            <a:srgbClr val="25406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9" name="Picture 8" descr="A blue and white flag&#10;&#10;Description automatically generated">
            <a:extLst>
              <a:ext uri="{FF2B5EF4-FFF2-40B4-BE49-F238E27FC236}">
                <a16:creationId xmlns:a16="http://schemas.microsoft.com/office/drawing/2014/main" id="{AFCA2DF0-CAB5-62AC-3A4A-B643F72A34E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01541" y="0"/>
            <a:ext cx="7642459" cy="2144665"/>
          </a:xfrm>
          <a:prstGeom prst="rect">
            <a:avLst/>
          </a:prstGeom>
        </p:spPr>
      </p:pic>
      <p:sp>
        <p:nvSpPr>
          <p:cNvPr id="8" name="Title 1">
            <a:extLst>
              <a:ext uri="{FF2B5EF4-FFF2-40B4-BE49-F238E27FC236}">
                <a16:creationId xmlns:a16="http://schemas.microsoft.com/office/drawing/2014/main" id="{771D96DA-86F4-1A14-92CB-2AB221EB377D}"/>
              </a:ext>
            </a:extLst>
          </p:cNvPr>
          <p:cNvSpPr txBox="1">
            <a:spLocks/>
          </p:cNvSpPr>
          <p:nvPr/>
        </p:nvSpPr>
        <p:spPr>
          <a:xfrm>
            <a:off x="150566" y="322483"/>
            <a:ext cx="7877866" cy="451687"/>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endParaRPr lang="en-US" sz="3200" b="1" dirty="0">
              <a:solidFill>
                <a:schemeClr val="bg1"/>
              </a:solidFill>
              <a:latin typeface="Calibri" panose="020F0502020204030204" pitchFamily="34" charset="0"/>
              <a:ea typeface="Calibri" panose="020F0502020204030204" pitchFamily="34" charset="0"/>
              <a:cs typeface="Calibri" panose="020F0502020204030204" pitchFamily="34" charset="0"/>
            </a:endParaRPr>
          </a:p>
          <a:p>
            <a:pPr algn="l"/>
            <a:endParaRPr lang="en-US" sz="3200" b="1" dirty="0">
              <a:solidFill>
                <a:schemeClr val="bg1"/>
              </a:solidFill>
              <a:latin typeface="Calibri" panose="020F0502020204030204" pitchFamily="34" charset="0"/>
              <a:ea typeface="Calibri" panose="020F0502020204030204" pitchFamily="34" charset="0"/>
              <a:cs typeface="Calibri" panose="020F0502020204030204" pitchFamily="34" charset="0"/>
            </a:endParaRPr>
          </a:p>
          <a:p>
            <a:pPr algn="l"/>
            <a:r>
              <a:rPr lang="en-US" sz="3200" b="1" dirty="0">
                <a:solidFill>
                  <a:schemeClr val="bg1"/>
                </a:solidFill>
                <a:latin typeface="Calibri" panose="020F0502020204030204" pitchFamily="34" charset="0"/>
                <a:ea typeface="Calibri" panose="020F0502020204030204" pitchFamily="34" charset="0"/>
                <a:cs typeface="Calibri" panose="020F0502020204030204" pitchFamily="34" charset="0"/>
              </a:rPr>
              <a:t>FRONT DESK/LOBBY</a:t>
            </a:r>
          </a:p>
        </p:txBody>
      </p:sp>
      <p:pic>
        <p:nvPicPr>
          <p:cNvPr id="6" name="Picture 5" descr="A group of people in a lobby&#10;&#10;Description automatically generated">
            <a:extLst>
              <a:ext uri="{FF2B5EF4-FFF2-40B4-BE49-F238E27FC236}">
                <a16:creationId xmlns:a16="http://schemas.microsoft.com/office/drawing/2014/main" id="{FFA306E1-63D4-7280-E2F2-25094B538F9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6254" y="1070539"/>
            <a:ext cx="8811491" cy="4956464"/>
          </a:xfrm>
          <a:prstGeom prst="rect">
            <a:avLst/>
          </a:prstGeom>
        </p:spPr>
      </p:pic>
      <p:sp>
        <p:nvSpPr>
          <p:cNvPr id="7" name="TextBox 6">
            <a:extLst>
              <a:ext uri="{FF2B5EF4-FFF2-40B4-BE49-F238E27FC236}">
                <a16:creationId xmlns:a16="http://schemas.microsoft.com/office/drawing/2014/main" id="{ED4A9B07-5339-EC83-0CBD-49AB24FC2780}"/>
              </a:ext>
            </a:extLst>
          </p:cNvPr>
          <p:cNvSpPr txBox="1"/>
          <p:nvPr/>
        </p:nvSpPr>
        <p:spPr>
          <a:xfrm>
            <a:off x="0" y="6027003"/>
            <a:ext cx="9144000" cy="830997"/>
          </a:xfrm>
          <a:prstGeom prst="rect">
            <a:avLst/>
          </a:prstGeom>
          <a:noFill/>
        </p:spPr>
        <p:txBody>
          <a:bodyPr wrap="square" rtlCol="0">
            <a:spAutoFit/>
          </a:bodyPr>
          <a:lstStyle/>
          <a:p>
            <a:pPr algn="ctr"/>
            <a:r>
              <a:rPr lang="en-US" sz="1600" dirty="0">
                <a:solidFill>
                  <a:srgbClr val="254061"/>
                </a:solidFill>
                <a:latin typeface="Bahnschrift SemiBold" panose="020B0502040204020203" pitchFamily="34" charset="0"/>
              </a:rPr>
              <a:t>Welcome to Island Terrace! The new lobby greets you as you enter. The management office is directly across from the front desk, while the mail room and laundry room are located on the opposite side of the first floor.</a:t>
            </a:r>
            <a:endParaRPr lang="en-US" sz="1750" dirty="0">
              <a:solidFill>
                <a:srgbClr val="254061"/>
              </a:solidFill>
              <a:latin typeface="Bahnschrift SemiBold" panose="020B0502040204020203" pitchFamily="34" charset="0"/>
            </a:endParaRPr>
          </a:p>
        </p:txBody>
      </p:sp>
    </p:spTree>
    <p:extLst>
      <p:ext uri="{BB962C8B-B14F-4D97-AF65-F5344CB8AC3E}">
        <p14:creationId xmlns:p14="http://schemas.microsoft.com/office/powerpoint/2010/main" val="399237290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F582FC-ECA8-5AF7-32C4-9CFAACC37B1A}"/>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27C2BEA0-6621-B561-2CA4-1043F5530FD3}"/>
              </a:ext>
            </a:extLst>
          </p:cNvPr>
          <p:cNvSpPr/>
          <p:nvPr/>
        </p:nvSpPr>
        <p:spPr>
          <a:xfrm>
            <a:off x="0" y="-314"/>
            <a:ext cx="3763478" cy="1086164"/>
          </a:xfrm>
          <a:prstGeom prst="rect">
            <a:avLst/>
          </a:prstGeom>
          <a:solidFill>
            <a:srgbClr val="25406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9" name="Picture 8" descr="A blue and white flag&#10;&#10;Description automatically generated">
            <a:extLst>
              <a:ext uri="{FF2B5EF4-FFF2-40B4-BE49-F238E27FC236}">
                <a16:creationId xmlns:a16="http://schemas.microsoft.com/office/drawing/2014/main" id="{16856E2E-10CA-6462-2C11-952E5F4F4D7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01541" y="0"/>
            <a:ext cx="7642459" cy="2144665"/>
          </a:xfrm>
          <a:prstGeom prst="rect">
            <a:avLst/>
          </a:prstGeom>
        </p:spPr>
      </p:pic>
      <p:sp>
        <p:nvSpPr>
          <p:cNvPr id="8" name="Title 1">
            <a:extLst>
              <a:ext uri="{FF2B5EF4-FFF2-40B4-BE49-F238E27FC236}">
                <a16:creationId xmlns:a16="http://schemas.microsoft.com/office/drawing/2014/main" id="{AFB64813-213F-2BC0-7896-D0627B46113D}"/>
              </a:ext>
            </a:extLst>
          </p:cNvPr>
          <p:cNvSpPr txBox="1">
            <a:spLocks/>
          </p:cNvSpPr>
          <p:nvPr/>
        </p:nvSpPr>
        <p:spPr>
          <a:xfrm>
            <a:off x="150566" y="322483"/>
            <a:ext cx="7877866" cy="451687"/>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endParaRPr lang="en-US" sz="3200" b="1" dirty="0">
              <a:solidFill>
                <a:schemeClr val="bg1"/>
              </a:solidFill>
              <a:latin typeface="Calibri" panose="020F0502020204030204" pitchFamily="34" charset="0"/>
              <a:ea typeface="Calibri" panose="020F0502020204030204" pitchFamily="34" charset="0"/>
              <a:cs typeface="Calibri" panose="020F0502020204030204" pitchFamily="34" charset="0"/>
            </a:endParaRPr>
          </a:p>
          <a:p>
            <a:pPr algn="l"/>
            <a:endParaRPr lang="en-US" sz="3200" b="1" dirty="0">
              <a:solidFill>
                <a:schemeClr val="bg1"/>
              </a:solidFill>
              <a:latin typeface="Calibri" panose="020F0502020204030204" pitchFamily="34" charset="0"/>
              <a:ea typeface="Calibri" panose="020F0502020204030204" pitchFamily="34" charset="0"/>
              <a:cs typeface="Calibri" panose="020F0502020204030204" pitchFamily="34" charset="0"/>
            </a:endParaRPr>
          </a:p>
          <a:p>
            <a:pPr algn="l"/>
            <a:r>
              <a:rPr lang="en-US" sz="3200" b="1" dirty="0">
                <a:solidFill>
                  <a:schemeClr val="bg1"/>
                </a:solidFill>
                <a:latin typeface="Calibri" panose="020F0502020204030204" pitchFamily="34" charset="0"/>
                <a:ea typeface="Calibri" panose="020F0502020204030204" pitchFamily="34" charset="0"/>
                <a:cs typeface="Calibri" panose="020F0502020204030204" pitchFamily="34" charset="0"/>
              </a:rPr>
              <a:t>COMMUNITY ROOM</a:t>
            </a:r>
          </a:p>
        </p:txBody>
      </p:sp>
      <p:sp>
        <p:nvSpPr>
          <p:cNvPr id="3" name="TextBox 2">
            <a:extLst>
              <a:ext uri="{FF2B5EF4-FFF2-40B4-BE49-F238E27FC236}">
                <a16:creationId xmlns:a16="http://schemas.microsoft.com/office/drawing/2014/main" id="{39EEFFEC-9CB6-8DCD-F893-22F76A7DB70A}"/>
              </a:ext>
            </a:extLst>
          </p:cNvPr>
          <p:cNvSpPr txBox="1"/>
          <p:nvPr/>
        </p:nvSpPr>
        <p:spPr>
          <a:xfrm>
            <a:off x="0" y="6156590"/>
            <a:ext cx="9144000" cy="646331"/>
          </a:xfrm>
          <a:prstGeom prst="rect">
            <a:avLst/>
          </a:prstGeom>
          <a:noFill/>
        </p:spPr>
        <p:txBody>
          <a:bodyPr wrap="square" rtlCol="0">
            <a:spAutoFit/>
          </a:bodyPr>
          <a:lstStyle/>
          <a:p>
            <a:pPr algn="ctr"/>
            <a:r>
              <a:rPr lang="en-US" dirty="0">
                <a:solidFill>
                  <a:srgbClr val="254061"/>
                </a:solidFill>
                <a:latin typeface="Bahnschrift SemiBold" panose="020B0502040204020203" pitchFamily="34" charset="0"/>
              </a:rPr>
              <a:t>The first floor has a large community room with plenty of space for a variety of activities and programs for all residents.</a:t>
            </a:r>
          </a:p>
        </p:txBody>
      </p:sp>
      <p:pic>
        <p:nvPicPr>
          <p:cNvPr id="5" name="Picture 4" descr="A group of people in a room&#10;&#10;Description automatically generated">
            <a:extLst>
              <a:ext uri="{FF2B5EF4-FFF2-40B4-BE49-F238E27FC236}">
                <a16:creationId xmlns:a16="http://schemas.microsoft.com/office/drawing/2014/main" id="{95BDF559-5B31-60A2-5730-696FC34C2AD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1013090"/>
            <a:ext cx="9144000" cy="5143500"/>
          </a:xfrm>
          <a:prstGeom prst="rect">
            <a:avLst/>
          </a:prstGeom>
        </p:spPr>
      </p:pic>
    </p:spTree>
    <p:extLst>
      <p:ext uri="{BB962C8B-B14F-4D97-AF65-F5344CB8AC3E}">
        <p14:creationId xmlns:p14="http://schemas.microsoft.com/office/powerpoint/2010/main" val="354187376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6D97E4E-E2A2-9A16-16E3-67213B7E51EB}"/>
              </a:ext>
            </a:extLst>
          </p:cNvPr>
          <p:cNvSpPr/>
          <p:nvPr/>
        </p:nvSpPr>
        <p:spPr>
          <a:xfrm>
            <a:off x="0" y="-314"/>
            <a:ext cx="3763478" cy="1086164"/>
          </a:xfrm>
          <a:prstGeom prst="rect">
            <a:avLst/>
          </a:prstGeom>
          <a:solidFill>
            <a:srgbClr val="25406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9" name="Picture 8" descr="A blue and white flag&#10;&#10;Description automatically generated">
            <a:extLst>
              <a:ext uri="{FF2B5EF4-FFF2-40B4-BE49-F238E27FC236}">
                <a16:creationId xmlns:a16="http://schemas.microsoft.com/office/drawing/2014/main" id="{64904BFD-9543-42C3-461A-E260039378A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59294" y="0"/>
            <a:ext cx="7642459" cy="2144665"/>
          </a:xfrm>
          <a:prstGeom prst="rect">
            <a:avLst/>
          </a:prstGeom>
        </p:spPr>
      </p:pic>
      <p:sp>
        <p:nvSpPr>
          <p:cNvPr id="8" name="Title 1">
            <a:extLst>
              <a:ext uri="{FF2B5EF4-FFF2-40B4-BE49-F238E27FC236}">
                <a16:creationId xmlns:a16="http://schemas.microsoft.com/office/drawing/2014/main" id="{CB029E43-D1B0-A27F-4B8C-1B075A421082}"/>
              </a:ext>
            </a:extLst>
          </p:cNvPr>
          <p:cNvSpPr txBox="1">
            <a:spLocks/>
          </p:cNvSpPr>
          <p:nvPr/>
        </p:nvSpPr>
        <p:spPr>
          <a:xfrm>
            <a:off x="150566" y="322483"/>
            <a:ext cx="7877866" cy="451687"/>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endParaRPr lang="en-US" sz="3200" b="1" dirty="0">
              <a:solidFill>
                <a:schemeClr val="bg1"/>
              </a:solidFill>
              <a:latin typeface="Calibri" panose="020F0502020204030204" pitchFamily="34" charset="0"/>
              <a:ea typeface="Calibri" panose="020F0502020204030204" pitchFamily="34" charset="0"/>
              <a:cs typeface="Calibri" panose="020F0502020204030204" pitchFamily="34" charset="0"/>
            </a:endParaRPr>
          </a:p>
          <a:p>
            <a:pPr algn="l"/>
            <a:endParaRPr lang="en-US" sz="3200" b="1" dirty="0">
              <a:solidFill>
                <a:schemeClr val="bg1"/>
              </a:solidFill>
              <a:latin typeface="Calibri" panose="020F0502020204030204" pitchFamily="34" charset="0"/>
              <a:ea typeface="Calibri" panose="020F0502020204030204" pitchFamily="34" charset="0"/>
              <a:cs typeface="Calibri" panose="020F0502020204030204" pitchFamily="34" charset="0"/>
            </a:endParaRPr>
          </a:p>
          <a:p>
            <a:pPr algn="l"/>
            <a:r>
              <a:rPr lang="en-US" sz="3200" b="1" dirty="0">
                <a:solidFill>
                  <a:schemeClr val="bg1"/>
                </a:solidFill>
                <a:latin typeface="Calibri" panose="020F0502020204030204" pitchFamily="34" charset="0"/>
                <a:ea typeface="Calibri" panose="020F0502020204030204" pitchFamily="34" charset="0"/>
                <a:cs typeface="Calibri" panose="020F0502020204030204" pitchFamily="34" charset="0"/>
              </a:rPr>
              <a:t>COMMUNITY ROOM (continued)</a:t>
            </a:r>
          </a:p>
        </p:txBody>
      </p:sp>
      <p:sp>
        <p:nvSpPr>
          <p:cNvPr id="3" name="TextBox 2">
            <a:extLst>
              <a:ext uri="{FF2B5EF4-FFF2-40B4-BE49-F238E27FC236}">
                <a16:creationId xmlns:a16="http://schemas.microsoft.com/office/drawing/2014/main" id="{ABCFC2C9-9AAB-E5E3-DBE4-C925CED351A7}"/>
              </a:ext>
            </a:extLst>
          </p:cNvPr>
          <p:cNvSpPr txBox="1"/>
          <p:nvPr/>
        </p:nvSpPr>
        <p:spPr>
          <a:xfrm>
            <a:off x="873647" y="6170286"/>
            <a:ext cx="7396703" cy="646331"/>
          </a:xfrm>
          <a:prstGeom prst="rect">
            <a:avLst/>
          </a:prstGeom>
          <a:noFill/>
        </p:spPr>
        <p:txBody>
          <a:bodyPr wrap="square" rtlCol="0">
            <a:spAutoFit/>
          </a:bodyPr>
          <a:lstStyle/>
          <a:p>
            <a:pPr algn="ctr"/>
            <a:r>
              <a:rPr lang="en-US" dirty="0">
                <a:solidFill>
                  <a:srgbClr val="254061"/>
                </a:solidFill>
                <a:latin typeface="Bahnschrift SemiBold" panose="020B0502040204020203" pitchFamily="34" charset="0"/>
              </a:rPr>
              <a:t>Attached to the community room is a communal kitchen available for use by all Island Terrace residents.</a:t>
            </a:r>
          </a:p>
        </p:txBody>
      </p:sp>
      <p:pic>
        <p:nvPicPr>
          <p:cNvPr id="13" name="Picture 12" descr="A group of people standing in a room&#10;&#10;Description automatically generated">
            <a:extLst>
              <a:ext uri="{FF2B5EF4-FFF2-40B4-BE49-F238E27FC236}">
                <a16:creationId xmlns:a16="http://schemas.microsoft.com/office/drawing/2014/main" id="{27C905DA-710C-63F4-77C9-24FE4B54181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 y="1062061"/>
            <a:ext cx="9144000" cy="5143500"/>
          </a:xfrm>
          <a:prstGeom prst="rect">
            <a:avLst/>
          </a:prstGeom>
        </p:spPr>
      </p:pic>
    </p:spTree>
    <p:extLst>
      <p:ext uri="{BB962C8B-B14F-4D97-AF65-F5344CB8AC3E}">
        <p14:creationId xmlns:p14="http://schemas.microsoft.com/office/powerpoint/2010/main" val="261025340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0BF009-B02D-A5AA-A5CE-34AC5592B92E}"/>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8731A208-2BB7-713D-6696-5642D6016A87}"/>
              </a:ext>
            </a:extLst>
          </p:cNvPr>
          <p:cNvSpPr/>
          <p:nvPr/>
        </p:nvSpPr>
        <p:spPr>
          <a:xfrm>
            <a:off x="0" y="-314"/>
            <a:ext cx="3763478" cy="1086164"/>
          </a:xfrm>
          <a:prstGeom prst="rect">
            <a:avLst/>
          </a:prstGeom>
          <a:solidFill>
            <a:srgbClr val="25406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9" name="Picture 8" descr="A blue and white flag&#10;&#10;Description automatically generated">
            <a:extLst>
              <a:ext uri="{FF2B5EF4-FFF2-40B4-BE49-F238E27FC236}">
                <a16:creationId xmlns:a16="http://schemas.microsoft.com/office/drawing/2014/main" id="{58DE79DA-3291-392B-E95A-0B10BC60604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01541" y="0"/>
            <a:ext cx="7642459" cy="2144665"/>
          </a:xfrm>
          <a:prstGeom prst="rect">
            <a:avLst/>
          </a:prstGeom>
        </p:spPr>
      </p:pic>
      <p:sp>
        <p:nvSpPr>
          <p:cNvPr id="8" name="Title 1">
            <a:extLst>
              <a:ext uri="{FF2B5EF4-FFF2-40B4-BE49-F238E27FC236}">
                <a16:creationId xmlns:a16="http://schemas.microsoft.com/office/drawing/2014/main" id="{17AD69E8-8E46-8CBF-8FEA-473A13C59A1A}"/>
              </a:ext>
            </a:extLst>
          </p:cNvPr>
          <p:cNvSpPr txBox="1">
            <a:spLocks/>
          </p:cNvSpPr>
          <p:nvPr/>
        </p:nvSpPr>
        <p:spPr>
          <a:xfrm>
            <a:off x="150566" y="322483"/>
            <a:ext cx="7877866" cy="451687"/>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endParaRPr lang="en-US" sz="3200" b="1" dirty="0">
              <a:solidFill>
                <a:schemeClr val="bg1"/>
              </a:solidFill>
              <a:latin typeface="Calibri" panose="020F0502020204030204" pitchFamily="34" charset="0"/>
              <a:ea typeface="Calibri" panose="020F0502020204030204" pitchFamily="34" charset="0"/>
              <a:cs typeface="Calibri" panose="020F0502020204030204" pitchFamily="34" charset="0"/>
            </a:endParaRPr>
          </a:p>
          <a:p>
            <a:pPr algn="l"/>
            <a:endParaRPr lang="en-US" sz="3200" b="1" dirty="0">
              <a:solidFill>
                <a:schemeClr val="bg1"/>
              </a:solidFill>
              <a:latin typeface="Calibri" panose="020F0502020204030204" pitchFamily="34" charset="0"/>
              <a:ea typeface="Calibri" panose="020F0502020204030204" pitchFamily="34" charset="0"/>
              <a:cs typeface="Calibri" panose="020F0502020204030204" pitchFamily="34" charset="0"/>
            </a:endParaRPr>
          </a:p>
          <a:p>
            <a:pPr algn="l"/>
            <a:r>
              <a:rPr lang="en-US" sz="3200" b="1" dirty="0">
                <a:solidFill>
                  <a:schemeClr val="bg1"/>
                </a:solidFill>
                <a:latin typeface="Calibri" panose="020F0502020204030204" pitchFamily="34" charset="0"/>
                <a:ea typeface="Calibri" panose="020F0502020204030204" pitchFamily="34" charset="0"/>
                <a:cs typeface="Calibri" panose="020F0502020204030204" pitchFamily="34" charset="0"/>
              </a:rPr>
              <a:t>MAIL/PACKAGE ROOMS</a:t>
            </a:r>
          </a:p>
        </p:txBody>
      </p:sp>
      <p:pic>
        <p:nvPicPr>
          <p:cNvPr id="4" name="Picture 3" descr="A person standing at a reception desk&#10;&#10;Description automatically generated">
            <a:extLst>
              <a:ext uri="{FF2B5EF4-FFF2-40B4-BE49-F238E27FC236}">
                <a16:creationId xmlns:a16="http://schemas.microsoft.com/office/drawing/2014/main" id="{52F7BDE1-18D4-30F9-18C8-593934A0813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1013090"/>
            <a:ext cx="9144000" cy="5143500"/>
          </a:xfrm>
          <a:prstGeom prst="rect">
            <a:avLst/>
          </a:prstGeom>
        </p:spPr>
      </p:pic>
      <p:sp>
        <p:nvSpPr>
          <p:cNvPr id="6" name="TextBox 5">
            <a:extLst>
              <a:ext uri="{FF2B5EF4-FFF2-40B4-BE49-F238E27FC236}">
                <a16:creationId xmlns:a16="http://schemas.microsoft.com/office/drawing/2014/main" id="{AE2417E0-A0F2-74F0-F5BC-2DC950F8459B}"/>
              </a:ext>
            </a:extLst>
          </p:cNvPr>
          <p:cNvSpPr txBox="1"/>
          <p:nvPr/>
        </p:nvSpPr>
        <p:spPr>
          <a:xfrm>
            <a:off x="873647" y="6156590"/>
            <a:ext cx="7396703" cy="646331"/>
          </a:xfrm>
          <a:prstGeom prst="rect">
            <a:avLst/>
          </a:prstGeom>
          <a:noFill/>
        </p:spPr>
        <p:txBody>
          <a:bodyPr wrap="square" rtlCol="0">
            <a:spAutoFit/>
          </a:bodyPr>
          <a:lstStyle/>
          <a:p>
            <a:pPr algn="ctr"/>
            <a:r>
              <a:rPr lang="en-US" dirty="0">
                <a:solidFill>
                  <a:srgbClr val="254061"/>
                </a:solidFill>
                <a:latin typeface="Bahnschrift SemiBold" panose="020B0502040204020203" pitchFamily="34" charset="0"/>
              </a:rPr>
              <a:t>The mail room and secure package room are conveniently located behind the lobby elevators.</a:t>
            </a:r>
          </a:p>
        </p:txBody>
      </p:sp>
    </p:spTree>
    <p:extLst>
      <p:ext uri="{BB962C8B-B14F-4D97-AF65-F5344CB8AC3E}">
        <p14:creationId xmlns:p14="http://schemas.microsoft.com/office/powerpoint/2010/main" val="203400935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descr="A blue and white flag&#10;&#10;Description automatically generated">
            <a:extLst>
              <a:ext uri="{FF2B5EF4-FFF2-40B4-BE49-F238E27FC236}">
                <a16:creationId xmlns:a16="http://schemas.microsoft.com/office/drawing/2014/main" id="{64904BFD-9543-42C3-461A-E260039378A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28954"/>
            <a:ext cx="9144000" cy="2566035"/>
          </a:xfrm>
          <a:prstGeom prst="rect">
            <a:avLst/>
          </a:prstGeom>
        </p:spPr>
      </p:pic>
      <p:sp>
        <p:nvSpPr>
          <p:cNvPr id="3" name="Title 1">
            <a:extLst>
              <a:ext uri="{FF2B5EF4-FFF2-40B4-BE49-F238E27FC236}">
                <a16:creationId xmlns:a16="http://schemas.microsoft.com/office/drawing/2014/main" id="{FEF41E0B-43A6-B55D-4722-31187B37744D}"/>
              </a:ext>
            </a:extLst>
          </p:cNvPr>
          <p:cNvSpPr txBox="1">
            <a:spLocks/>
          </p:cNvSpPr>
          <p:nvPr/>
        </p:nvSpPr>
        <p:spPr>
          <a:xfrm>
            <a:off x="150566" y="372462"/>
            <a:ext cx="7645280" cy="451687"/>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endParaRPr lang="en-US" sz="3200" b="1" dirty="0">
              <a:solidFill>
                <a:schemeClr val="bg1"/>
              </a:solidFill>
              <a:latin typeface="Calibri" panose="020F0502020204030204" pitchFamily="34" charset="0"/>
              <a:ea typeface="Calibri" panose="020F0502020204030204" pitchFamily="34" charset="0"/>
              <a:cs typeface="Calibri" panose="020F0502020204030204" pitchFamily="34" charset="0"/>
            </a:endParaRPr>
          </a:p>
          <a:p>
            <a:pPr algn="l"/>
            <a:endParaRPr lang="en-US" sz="3200" b="1" dirty="0">
              <a:solidFill>
                <a:schemeClr val="bg1"/>
              </a:solidFill>
              <a:latin typeface="Calibri" panose="020F0502020204030204" pitchFamily="34" charset="0"/>
              <a:ea typeface="Calibri" panose="020F0502020204030204" pitchFamily="34" charset="0"/>
              <a:cs typeface="Calibri" panose="020F0502020204030204" pitchFamily="34" charset="0"/>
            </a:endParaRPr>
          </a:p>
          <a:p>
            <a:pPr algn="l"/>
            <a:r>
              <a:rPr lang="en-US" sz="3200" b="1" dirty="0">
                <a:solidFill>
                  <a:schemeClr val="bg1"/>
                </a:solidFill>
                <a:latin typeface="Calibri" panose="020F0502020204030204" pitchFamily="34" charset="0"/>
                <a:ea typeface="Calibri" panose="020F0502020204030204" pitchFamily="34" charset="0"/>
                <a:cs typeface="Calibri" panose="020F0502020204030204" pitchFamily="34" charset="0"/>
              </a:rPr>
              <a:t>ELEVATOR ACCESS/FLOOR HALLWAYS</a:t>
            </a:r>
          </a:p>
        </p:txBody>
      </p:sp>
      <p:pic>
        <p:nvPicPr>
          <p:cNvPr id="7" name="Picture 6" descr="A person walking in a room with a yellow wall and a white door&#10;&#10;Description automatically generated">
            <a:extLst>
              <a:ext uri="{FF2B5EF4-FFF2-40B4-BE49-F238E27FC236}">
                <a16:creationId xmlns:a16="http://schemas.microsoft.com/office/drawing/2014/main" id="{9893A0B7-6BF5-C399-05C7-0BB282DCC4A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403600" y="3629025"/>
            <a:ext cx="5740400" cy="3228975"/>
          </a:xfrm>
          <a:prstGeom prst="rect">
            <a:avLst/>
          </a:prstGeom>
        </p:spPr>
      </p:pic>
      <p:pic>
        <p:nvPicPr>
          <p:cNvPr id="11" name="Picture 10" descr="A person and person walking in a hallway&#10;&#10;Description automatically generated">
            <a:extLst>
              <a:ext uri="{FF2B5EF4-FFF2-40B4-BE49-F238E27FC236}">
                <a16:creationId xmlns:a16="http://schemas.microsoft.com/office/drawing/2014/main" id="{1B0AA0F9-30EA-D43B-032F-6D51BE52860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 y="1145598"/>
            <a:ext cx="5740401" cy="3228975"/>
          </a:xfrm>
          <a:prstGeom prst="rect">
            <a:avLst/>
          </a:prstGeom>
        </p:spPr>
      </p:pic>
      <p:sp>
        <p:nvSpPr>
          <p:cNvPr id="12" name="TextBox 11">
            <a:extLst>
              <a:ext uri="{FF2B5EF4-FFF2-40B4-BE49-F238E27FC236}">
                <a16:creationId xmlns:a16="http://schemas.microsoft.com/office/drawing/2014/main" id="{8B76F73A-A3C9-40C3-706C-BD7CCA66E4A8}"/>
              </a:ext>
            </a:extLst>
          </p:cNvPr>
          <p:cNvSpPr txBox="1"/>
          <p:nvPr/>
        </p:nvSpPr>
        <p:spPr>
          <a:xfrm>
            <a:off x="76984" y="5031511"/>
            <a:ext cx="3249631" cy="1169551"/>
          </a:xfrm>
          <a:prstGeom prst="rect">
            <a:avLst/>
          </a:prstGeom>
          <a:noFill/>
        </p:spPr>
        <p:txBody>
          <a:bodyPr wrap="square" rtlCol="0">
            <a:spAutoFit/>
          </a:bodyPr>
          <a:lstStyle/>
          <a:p>
            <a:pPr algn="ctr"/>
            <a:r>
              <a:rPr lang="en-US" sz="1750" dirty="0">
                <a:solidFill>
                  <a:srgbClr val="254061"/>
                </a:solidFill>
                <a:latin typeface="Bahnschrift SemiBold" panose="020B0502040204020203" pitchFamily="34" charset="0"/>
              </a:rPr>
              <a:t>The floor hallways have improved overhead lighting and alternate in color to differentiate between floors.</a:t>
            </a:r>
          </a:p>
        </p:txBody>
      </p:sp>
      <p:sp>
        <p:nvSpPr>
          <p:cNvPr id="13" name="TextBox 12">
            <a:extLst>
              <a:ext uri="{FF2B5EF4-FFF2-40B4-BE49-F238E27FC236}">
                <a16:creationId xmlns:a16="http://schemas.microsoft.com/office/drawing/2014/main" id="{13E07C8B-92FB-C9A1-587E-24E577BC186A}"/>
              </a:ext>
            </a:extLst>
          </p:cNvPr>
          <p:cNvSpPr txBox="1"/>
          <p:nvPr/>
        </p:nvSpPr>
        <p:spPr>
          <a:xfrm>
            <a:off x="5817384" y="1717653"/>
            <a:ext cx="3249631" cy="1169551"/>
          </a:xfrm>
          <a:prstGeom prst="rect">
            <a:avLst/>
          </a:prstGeom>
          <a:noFill/>
        </p:spPr>
        <p:txBody>
          <a:bodyPr wrap="square" rtlCol="0">
            <a:spAutoFit/>
          </a:bodyPr>
          <a:lstStyle/>
          <a:p>
            <a:pPr algn="ctr"/>
            <a:r>
              <a:rPr lang="en-US" sz="1750" dirty="0">
                <a:solidFill>
                  <a:srgbClr val="254061"/>
                </a:solidFill>
                <a:latin typeface="Bahnschrift SemiBold" panose="020B0502040204020203" pitchFamily="34" charset="0"/>
              </a:rPr>
              <a:t>As you exit the modernized elevators, you are greeted with wood flooring that lines the entirety of the hallway. </a:t>
            </a:r>
          </a:p>
        </p:txBody>
      </p:sp>
    </p:spTree>
    <p:extLst>
      <p:ext uri="{BB962C8B-B14F-4D97-AF65-F5344CB8AC3E}">
        <p14:creationId xmlns:p14="http://schemas.microsoft.com/office/powerpoint/2010/main" val="302510393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B8E029-AA62-7971-08DB-668E2CDD1B89}"/>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6F1A69FE-CCC9-CF46-D35E-B118B05B9782}"/>
              </a:ext>
            </a:extLst>
          </p:cNvPr>
          <p:cNvSpPr/>
          <p:nvPr/>
        </p:nvSpPr>
        <p:spPr>
          <a:xfrm>
            <a:off x="0" y="-314"/>
            <a:ext cx="3763478" cy="1086164"/>
          </a:xfrm>
          <a:prstGeom prst="rect">
            <a:avLst/>
          </a:prstGeom>
          <a:solidFill>
            <a:srgbClr val="25406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9" name="Picture 8" descr="A blue and white flag&#10;&#10;Description automatically generated">
            <a:extLst>
              <a:ext uri="{FF2B5EF4-FFF2-40B4-BE49-F238E27FC236}">
                <a16:creationId xmlns:a16="http://schemas.microsoft.com/office/drawing/2014/main" id="{71AAA611-45BC-E239-5109-71C06339631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01541" y="0"/>
            <a:ext cx="7642459" cy="2144665"/>
          </a:xfrm>
          <a:prstGeom prst="rect">
            <a:avLst/>
          </a:prstGeom>
        </p:spPr>
      </p:pic>
      <p:sp>
        <p:nvSpPr>
          <p:cNvPr id="8" name="Title 1">
            <a:extLst>
              <a:ext uri="{FF2B5EF4-FFF2-40B4-BE49-F238E27FC236}">
                <a16:creationId xmlns:a16="http://schemas.microsoft.com/office/drawing/2014/main" id="{CF4D1908-25E7-1C0A-6E89-F91149E18451}"/>
              </a:ext>
            </a:extLst>
          </p:cNvPr>
          <p:cNvSpPr txBox="1">
            <a:spLocks/>
          </p:cNvSpPr>
          <p:nvPr/>
        </p:nvSpPr>
        <p:spPr>
          <a:xfrm>
            <a:off x="150566" y="322483"/>
            <a:ext cx="7877866" cy="451687"/>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endParaRPr lang="en-US" sz="3200" b="1" dirty="0">
              <a:solidFill>
                <a:schemeClr val="bg1"/>
              </a:solidFill>
              <a:latin typeface="Calibri" panose="020F0502020204030204" pitchFamily="34" charset="0"/>
              <a:ea typeface="Calibri" panose="020F0502020204030204" pitchFamily="34" charset="0"/>
              <a:cs typeface="Calibri" panose="020F0502020204030204" pitchFamily="34" charset="0"/>
            </a:endParaRPr>
          </a:p>
          <a:p>
            <a:pPr algn="l"/>
            <a:endParaRPr lang="en-US" sz="3200" b="1" dirty="0">
              <a:solidFill>
                <a:schemeClr val="bg1"/>
              </a:solidFill>
              <a:latin typeface="Calibri" panose="020F0502020204030204" pitchFamily="34" charset="0"/>
              <a:ea typeface="Calibri" panose="020F0502020204030204" pitchFamily="34" charset="0"/>
              <a:cs typeface="Calibri" panose="020F0502020204030204" pitchFamily="34" charset="0"/>
            </a:endParaRPr>
          </a:p>
          <a:p>
            <a:pPr algn="l"/>
            <a:r>
              <a:rPr lang="en-US" sz="3100" b="1" dirty="0">
                <a:solidFill>
                  <a:schemeClr val="bg1"/>
                </a:solidFill>
                <a:latin typeface="Calibri" panose="020F0502020204030204" pitchFamily="34" charset="0"/>
                <a:ea typeface="Calibri" panose="020F0502020204030204" pitchFamily="34" charset="0"/>
                <a:cs typeface="Calibri" panose="020F0502020204030204" pitchFamily="34" charset="0"/>
              </a:rPr>
              <a:t>OTHER IMPROVEMENTS AT ISLAND TERRRACE</a:t>
            </a:r>
          </a:p>
        </p:txBody>
      </p:sp>
      <p:sp>
        <p:nvSpPr>
          <p:cNvPr id="3" name="TextBox 2">
            <a:extLst>
              <a:ext uri="{FF2B5EF4-FFF2-40B4-BE49-F238E27FC236}">
                <a16:creationId xmlns:a16="http://schemas.microsoft.com/office/drawing/2014/main" id="{7C8AD115-4CDB-0C5F-242A-F592CADE35A7}"/>
              </a:ext>
            </a:extLst>
          </p:cNvPr>
          <p:cNvSpPr txBox="1"/>
          <p:nvPr/>
        </p:nvSpPr>
        <p:spPr>
          <a:xfrm>
            <a:off x="150566" y="1173946"/>
            <a:ext cx="9144000" cy="646331"/>
          </a:xfrm>
          <a:prstGeom prst="rect">
            <a:avLst/>
          </a:prstGeom>
          <a:noFill/>
        </p:spPr>
        <p:txBody>
          <a:bodyPr wrap="square" rtlCol="0">
            <a:spAutoFit/>
          </a:bodyPr>
          <a:lstStyle/>
          <a:p>
            <a:r>
              <a:rPr lang="en-US" dirty="0">
                <a:solidFill>
                  <a:srgbClr val="254061"/>
                </a:solidFill>
                <a:latin typeface="Bahnschrift SemiBold" panose="020B0502040204020203" pitchFamily="34" charset="0"/>
              </a:rPr>
              <a:t>1. New outdoor space and recreation area with picnic tables and a children’s play area (as shown below)</a:t>
            </a:r>
          </a:p>
        </p:txBody>
      </p:sp>
      <p:pic>
        <p:nvPicPr>
          <p:cNvPr id="10" name="Picture 9">
            <a:extLst>
              <a:ext uri="{FF2B5EF4-FFF2-40B4-BE49-F238E27FC236}">
                <a16:creationId xmlns:a16="http://schemas.microsoft.com/office/drawing/2014/main" id="{5382A2E7-4C2E-5867-76DB-97DC3258864C}"/>
              </a:ext>
            </a:extLst>
          </p:cNvPr>
          <p:cNvPicPr>
            <a:picLocks noChangeAspect="1"/>
          </p:cNvPicPr>
          <p:nvPr/>
        </p:nvPicPr>
        <p:blipFill>
          <a:blip r:embed="rId4"/>
          <a:stretch>
            <a:fillRect/>
          </a:stretch>
        </p:blipFill>
        <p:spPr>
          <a:xfrm>
            <a:off x="0" y="1820277"/>
            <a:ext cx="5397500" cy="5044050"/>
          </a:xfrm>
          <a:prstGeom prst="rect">
            <a:avLst/>
          </a:prstGeom>
        </p:spPr>
      </p:pic>
      <p:sp>
        <p:nvSpPr>
          <p:cNvPr id="11" name="TextBox 10">
            <a:extLst>
              <a:ext uri="{FF2B5EF4-FFF2-40B4-BE49-F238E27FC236}">
                <a16:creationId xmlns:a16="http://schemas.microsoft.com/office/drawing/2014/main" id="{471C46B3-034B-5415-38D1-98809B139A5E}"/>
              </a:ext>
            </a:extLst>
          </p:cNvPr>
          <p:cNvSpPr txBox="1"/>
          <p:nvPr/>
        </p:nvSpPr>
        <p:spPr>
          <a:xfrm>
            <a:off x="5512535" y="2357143"/>
            <a:ext cx="3516430" cy="3970318"/>
          </a:xfrm>
          <a:prstGeom prst="rect">
            <a:avLst/>
          </a:prstGeom>
          <a:noFill/>
        </p:spPr>
        <p:txBody>
          <a:bodyPr wrap="square" rtlCol="0">
            <a:spAutoFit/>
          </a:bodyPr>
          <a:lstStyle/>
          <a:p>
            <a:pPr algn="ctr"/>
            <a:r>
              <a:rPr lang="en-US" dirty="0">
                <a:solidFill>
                  <a:srgbClr val="254061"/>
                </a:solidFill>
                <a:latin typeface="Bahnschrift SemiBold" panose="020B0502040204020203" pitchFamily="34" charset="0"/>
              </a:rPr>
              <a:t>2. New bicycle storage rooms</a:t>
            </a:r>
          </a:p>
          <a:p>
            <a:pPr algn="ctr"/>
            <a:endParaRPr lang="en-US" dirty="0">
              <a:solidFill>
                <a:srgbClr val="254061"/>
              </a:solidFill>
              <a:latin typeface="Bahnschrift SemiBold" panose="020B0502040204020203" pitchFamily="34" charset="0"/>
            </a:endParaRPr>
          </a:p>
          <a:p>
            <a:pPr algn="ctr"/>
            <a:r>
              <a:rPr lang="en-US" dirty="0">
                <a:solidFill>
                  <a:srgbClr val="254061"/>
                </a:solidFill>
                <a:latin typeface="Bahnschrift SemiBold" panose="020B0502040204020203" pitchFamily="34" charset="0"/>
              </a:rPr>
              <a:t>3. New parking lot with increased security</a:t>
            </a:r>
          </a:p>
          <a:p>
            <a:pPr algn="ctr"/>
            <a:endParaRPr lang="en-US" dirty="0">
              <a:solidFill>
                <a:srgbClr val="254061"/>
              </a:solidFill>
              <a:latin typeface="Bahnschrift SemiBold" panose="020B0502040204020203" pitchFamily="34" charset="0"/>
            </a:endParaRPr>
          </a:p>
          <a:p>
            <a:pPr algn="ctr"/>
            <a:r>
              <a:rPr lang="en-US" dirty="0">
                <a:solidFill>
                  <a:srgbClr val="254061"/>
                </a:solidFill>
                <a:latin typeface="Bahnschrift SemiBold" panose="020B0502040204020203" pitchFamily="34" charset="0"/>
              </a:rPr>
              <a:t>4. A north-facing, handicap accessible entrance to the parking lot and outdoor space</a:t>
            </a:r>
          </a:p>
          <a:p>
            <a:pPr algn="ctr"/>
            <a:endParaRPr lang="en-US" dirty="0">
              <a:solidFill>
                <a:srgbClr val="254061"/>
              </a:solidFill>
              <a:latin typeface="Bahnschrift SemiBold" panose="020B0502040204020203" pitchFamily="34" charset="0"/>
            </a:endParaRPr>
          </a:p>
          <a:p>
            <a:pPr algn="ctr"/>
            <a:endParaRPr lang="en-US" dirty="0">
              <a:solidFill>
                <a:srgbClr val="254061"/>
              </a:solidFill>
              <a:latin typeface="Bahnschrift SemiBold" panose="020B0502040204020203" pitchFamily="34" charset="0"/>
            </a:endParaRPr>
          </a:p>
          <a:p>
            <a:pPr algn="ctr"/>
            <a:r>
              <a:rPr lang="en-US" dirty="0">
                <a:solidFill>
                  <a:srgbClr val="254061"/>
                </a:solidFill>
                <a:latin typeface="Bahnschrift SemiBold" panose="020B0502040204020203" pitchFamily="34" charset="0"/>
              </a:rPr>
              <a:t>We can’t wait for you to see the new Island Terrace!</a:t>
            </a:r>
          </a:p>
          <a:p>
            <a:pPr algn="ctr"/>
            <a:endParaRPr lang="en-US" dirty="0">
              <a:solidFill>
                <a:srgbClr val="254061"/>
              </a:solidFill>
              <a:latin typeface="Bahnschrift SemiBold" panose="020B0502040204020203" pitchFamily="34" charset="0"/>
            </a:endParaRPr>
          </a:p>
          <a:p>
            <a:pPr algn="ctr"/>
            <a:endParaRPr lang="en-US" dirty="0">
              <a:solidFill>
                <a:srgbClr val="254061"/>
              </a:solidFill>
              <a:latin typeface="Bahnschrift SemiBold" panose="020B0502040204020203" pitchFamily="34" charset="0"/>
            </a:endParaRPr>
          </a:p>
        </p:txBody>
      </p:sp>
    </p:spTree>
    <p:extLst>
      <p:ext uri="{BB962C8B-B14F-4D97-AF65-F5344CB8AC3E}">
        <p14:creationId xmlns:p14="http://schemas.microsoft.com/office/powerpoint/2010/main" val="14584538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
  <TotalTime>425</TotalTime>
  <Words>233</Words>
  <Application>Microsoft Office PowerPoint</Application>
  <PresentationFormat>On-screen Show (4:3)</PresentationFormat>
  <Paragraphs>40</Paragraphs>
  <Slides>8</Slides>
  <Notes>3</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8</vt:i4>
      </vt:variant>
    </vt:vector>
  </HeadingPairs>
  <TitlesOfParts>
    <vt:vector size="14" baseType="lpstr">
      <vt:lpstr>Aptos</vt:lpstr>
      <vt:lpstr>Aptos Display</vt:lpstr>
      <vt:lpstr>Arial</vt:lpstr>
      <vt:lpstr>Bahnschrift SemiBold</vt:lpstr>
      <vt:lpstr>Calibri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George Krupkin</dc:creator>
  <cp:lastModifiedBy>George Krupkin</cp:lastModifiedBy>
  <cp:revision>4</cp:revision>
  <dcterms:created xsi:type="dcterms:W3CDTF">2024-09-23T14:42:50Z</dcterms:created>
  <dcterms:modified xsi:type="dcterms:W3CDTF">2024-10-08T16:17:39Z</dcterms:modified>
</cp:coreProperties>
</file>